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12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27" autoAdjust="0"/>
    <p:restoredTop sz="90799" autoAdjust="0"/>
  </p:normalViewPr>
  <p:slideViewPr>
    <p:cSldViewPr snapToGrid="0" showGuides="1">
      <p:cViewPr varScale="1">
        <p:scale>
          <a:sx n="115" d="100"/>
          <a:sy n="115" d="100"/>
        </p:scale>
        <p:origin x="2052" y="114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2002844"/>
            <a:chOff x="176860" y="200764"/>
            <a:chExt cx="8928100" cy="2002844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1818178"/>
              <a:chOff x="176860" y="200764"/>
              <a:chExt cx="8928100" cy="1818178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SEPTIEMBRE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544566" y="174194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CALLE TRES MARIAS  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12/09/2019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12/09/2019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RENIVELACION EN LA COLONIA HIDALGO </a:t>
                </a:r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34348" y="1741943"/>
              <a:ext cx="881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2,250</a:t>
              </a:r>
            </a:p>
            <a:p>
              <a:pPr algn="ctr"/>
              <a:endParaRPr lang="es-MX" sz="1200" dirty="0" smtClean="0"/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99701" y="4489617"/>
            <a:ext cx="3476759" cy="195567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08918" y="4489617"/>
            <a:ext cx="3476759" cy="19556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99701" y="2446636"/>
            <a:ext cx="3476759" cy="195567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08918" y="2439746"/>
            <a:ext cx="3476759" cy="19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10934</TotalTime>
  <Words>24</Words>
  <Application>Microsoft Office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706</cp:revision>
  <cp:lastPrinted>2019-05-08T15:28:39Z</cp:lastPrinted>
  <dcterms:created xsi:type="dcterms:W3CDTF">2017-03-01T16:57:33Z</dcterms:created>
  <dcterms:modified xsi:type="dcterms:W3CDTF">2019-10-25T17:54:07Z</dcterms:modified>
</cp:coreProperties>
</file>