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3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556842"/>
            <a:chOff x="176860" y="200764"/>
            <a:chExt cx="8928100" cy="2556842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372176"/>
              <a:chOff x="176860" y="200764"/>
              <a:chExt cx="8928100" cy="2372176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SEPTIEMBRE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MARIA DEL RAYO </a:t>
                </a:r>
              </a:p>
              <a:p>
                <a:pPr algn="ctr"/>
                <a:r>
                  <a:rPr lang="es-MX" sz="1200" dirty="0" smtClean="0"/>
                  <a:t>CALLE MARIA ESTELA </a:t>
                </a:r>
              </a:p>
              <a:p>
                <a:pPr algn="ctr"/>
                <a:r>
                  <a:rPr lang="es-MX" sz="1200" dirty="0" smtClean="0"/>
                  <a:t>CALLE JUAN RAMON </a:t>
                </a:r>
              </a:p>
              <a:p>
                <a:pPr algn="ctr"/>
                <a:r>
                  <a:rPr lang="es-MX" sz="1200" dirty="0" smtClean="0"/>
                  <a:t>CAMINO A LA ESTACION 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23/09/2019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30/09/2019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LOS PEDROZA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2,000</a:t>
              </a:r>
            </a:p>
            <a:p>
              <a:pPr algn="ctr"/>
              <a:r>
                <a:rPr lang="es-MX" sz="1200" dirty="0" smtClean="0"/>
                <a:t>1,680</a:t>
              </a:r>
            </a:p>
            <a:p>
              <a:pPr algn="ctr"/>
              <a:r>
                <a:rPr lang="es-MX" sz="1200" dirty="0" smtClean="0"/>
                <a:t>6,000</a:t>
              </a:r>
            </a:p>
            <a:p>
              <a:pPr algn="ctr"/>
              <a:r>
                <a:rPr lang="es-MX" sz="1200" dirty="0" smtClean="0"/>
                <a:t>5,175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100" y="2628276"/>
            <a:ext cx="2500014" cy="140625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100" y="4219200"/>
            <a:ext cx="2500014" cy="140625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09" y="4137106"/>
            <a:ext cx="2500014" cy="140625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09" y="2628276"/>
            <a:ext cx="2500014" cy="140625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804" y="2628276"/>
            <a:ext cx="2500015" cy="1406258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804" y="4165780"/>
            <a:ext cx="2500015" cy="140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10934</TotalTime>
  <Words>42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707</cp:revision>
  <cp:lastPrinted>2019-05-08T15:28:39Z</cp:lastPrinted>
  <dcterms:created xsi:type="dcterms:W3CDTF">2017-03-01T16:57:33Z</dcterms:created>
  <dcterms:modified xsi:type="dcterms:W3CDTF">2019-10-25T17:54:31Z</dcterms:modified>
</cp:coreProperties>
</file>