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SEPTIEMBRE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PRIVADA JUSTO SIERRA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30/09/2019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30/09/2019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CASCAJO  EN LA COMUNIDAD EL SAUZ DE ARMENTA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INICIO TRABAJOS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766" y="4595351"/>
            <a:ext cx="2706795" cy="203009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32708" y="4258414"/>
            <a:ext cx="2021618" cy="269549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67" y="2166252"/>
            <a:ext cx="2706795" cy="203009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767" y="2166252"/>
            <a:ext cx="2706795" cy="203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0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10935</TotalTime>
  <Words>30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708</cp:revision>
  <cp:lastPrinted>2019-05-08T15:28:39Z</cp:lastPrinted>
  <dcterms:created xsi:type="dcterms:W3CDTF">2017-03-01T16:57:33Z</dcterms:created>
  <dcterms:modified xsi:type="dcterms:W3CDTF">2019-10-25T17:54:57Z</dcterms:modified>
</cp:coreProperties>
</file>