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7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181274"/>
            <a:chOff x="176860" y="200764"/>
            <a:chExt cx="8928100" cy="2181274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SEPTIEMBRE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574732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589277" y="1920373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 MANIOBRAS DE DESMONTE Y TRAZO DE CAMINO</a:t>
              </a:r>
            </a:p>
            <a:p>
              <a:pPr algn="ctr"/>
              <a:r>
                <a:rPr lang="es-MX" sz="1200" dirty="0" smtClean="0"/>
                <a:t>DESAZOLVE Y FORMAR BORDO PARA CAPTAR AGUA 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02/09/2019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998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18/09/2019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SAN ANTONIO EL ALTO 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03" y="2630231"/>
            <a:ext cx="2899019" cy="16306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62" y="2630231"/>
            <a:ext cx="2899019" cy="16306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" y="2630231"/>
            <a:ext cx="2899019" cy="16306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61" y="4470776"/>
            <a:ext cx="2899019" cy="16306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87" y="4470776"/>
            <a:ext cx="2899019" cy="163069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" y="4509122"/>
            <a:ext cx="2899019" cy="16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10935</TotalTime>
  <Words>35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709</cp:revision>
  <cp:lastPrinted>2019-05-08T15:28:39Z</cp:lastPrinted>
  <dcterms:created xsi:type="dcterms:W3CDTF">2017-03-01T16:57:33Z</dcterms:created>
  <dcterms:modified xsi:type="dcterms:W3CDTF">2019-10-25T17:55:32Z</dcterms:modified>
</cp:coreProperties>
</file>