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02" r:id="rId2"/>
  </p:sldIdLst>
  <p:sldSz cx="9144000" cy="6858000" type="screen4x3"/>
  <p:notesSz cx="7045325" cy="93456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48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C99"/>
    <a:srgbClr val="E1427A"/>
    <a:srgbClr val="009C98"/>
    <a:srgbClr val="DE447A"/>
    <a:srgbClr val="E0437A"/>
    <a:srgbClr val="FB86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27" autoAdjust="0"/>
    <p:restoredTop sz="90799" autoAdjust="0"/>
  </p:normalViewPr>
  <p:slideViewPr>
    <p:cSldViewPr snapToGrid="0" showGuides="1">
      <p:cViewPr varScale="1">
        <p:scale>
          <a:sx n="115" d="100"/>
          <a:sy n="115" d="100"/>
        </p:scale>
        <p:origin x="2052" y="114"/>
      </p:cViewPr>
      <p:guideLst>
        <p:guide orient="horz" pos="2160"/>
        <p:guide orient="horz" pos="1748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41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82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62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3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807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47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49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102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69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527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39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21 Grupo"/>
          <p:cNvGrpSpPr/>
          <p:nvPr/>
        </p:nvGrpSpPr>
        <p:grpSpPr>
          <a:xfrm>
            <a:off x="131300" y="201262"/>
            <a:ext cx="8928100" cy="1987615"/>
            <a:chOff x="176860" y="200764"/>
            <a:chExt cx="8928100" cy="1987615"/>
          </a:xfrm>
        </p:grpSpPr>
        <p:sp>
          <p:nvSpPr>
            <p:cNvPr id="4" name="3 CuadroTexto"/>
            <p:cNvSpPr txBox="1"/>
            <p:nvPr/>
          </p:nvSpPr>
          <p:spPr>
            <a:xfrm>
              <a:off x="5076056" y="200764"/>
              <a:ext cx="374441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000" b="1" dirty="0" smtClean="0"/>
                <a:t>REPORTE MES DE SEPTIEMBRE MAQUINARIA</a:t>
              </a:r>
              <a:endParaRPr lang="es-MX" sz="2000" b="1" dirty="0"/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3485136" y="1614581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/>
                <a:t>CONCEPTO</a:t>
              </a:r>
              <a:endParaRPr lang="es-MX" sz="1200" b="1" dirty="0"/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265515" y="1614582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/>
                <a:t>FECHA INICIO</a:t>
              </a:r>
              <a:endParaRPr lang="es-MX" sz="1200" b="1" dirty="0"/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6883950" y="1618821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/>
                <a:t>FECHA TERMINO</a:t>
              </a:r>
              <a:endParaRPr lang="es-MX" sz="1200" b="1" dirty="0"/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2663554" y="1911380"/>
              <a:ext cx="30963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REPARAR CONCRETO DAÑADO </a:t>
              </a:r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271752" y="1911380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02/09/2019</a:t>
              </a:r>
              <a:endParaRPr lang="es-MX" sz="1200" dirty="0"/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6829982" y="1911380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24/09/2019</a:t>
              </a: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176860" y="1152039"/>
              <a:ext cx="89281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 smtClean="0"/>
                <a:t>TRABAJOS EN AREA DE CARGA Y DESCARGA EN EL MERCADO MUNICIPAL </a:t>
              </a:r>
            </a:p>
          </p:txBody>
        </p:sp>
      </p:grp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00" y="43031"/>
            <a:ext cx="3483546" cy="1152039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127" y="4530648"/>
            <a:ext cx="1669555" cy="2226073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0139" y="4530649"/>
            <a:ext cx="2968097" cy="222607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127" y="2225087"/>
            <a:ext cx="1669555" cy="222607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0139" y="2208677"/>
            <a:ext cx="2968097" cy="2226073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2675" y="2990597"/>
            <a:ext cx="1669555" cy="2226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5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10936</TotalTime>
  <Words>26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</dc:creator>
  <cp:lastModifiedBy>Direccion de obras publicas municipio san francisco</cp:lastModifiedBy>
  <cp:revision>710</cp:revision>
  <cp:lastPrinted>2019-05-08T15:28:39Z</cp:lastPrinted>
  <dcterms:created xsi:type="dcterms:W3CDTF">2017-03-01T16:57:33Z</dcterms:created>
  <dcterms:modified xsi:type="dcterms:W3CDTF">2019-10-25T17:56:07Z</dcterms:modified>
</cp:coreProperties>
</file>