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1262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SEPTIEMBRE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485136" y="161458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63554" y="1911380"/>
              <a:ext cx="3096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REPARAR CONCRETO DAÑADO 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02/09/2019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24/09/2019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AREA DE CARGA Y DESCARGA EN EL MERCADO MUNICIPAL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27" y="4530648"/>
            <a:ext cx="1669555" cy="222607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139" y="4530649"/>
            <a:ext cx="2968097" cy="222607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27" y="2225087"/>
            <a:ext cx="1669555" cy="222607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139" y="2208677"/>
            <a:ext cx="2968097" cy="222607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675" y="2990597"/>
            <a:ext cx="1669555" cy="222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10936</TotalTime>
  <Words>26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710</cp:revision>
  <cp:lastPrinted>2019-05-08T15:28:39Z</cp:lastPrinted>
  <dcterms:created xsi:type="dcterms:W3CDTF">2017-03-01T16:57:33Z</dcterms:created>
  <dcterms:modified xsi:type="dcterms:W3CDTF">2019-10-25T17:56:07Z</dcterms:modified>
</cp:coreProperties>
</file>