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514" r:id="rId2"/>
  </p:sldIdLst>
  <p:sldSz cx="9144000" cy="6858000" type="screen4x3"/>
  <p:notesSz cx="7045325" cy="9345613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orient="horz" pos="1748">
          <p15:clr>
            <a:srgbClr val="A4A3A4"/>
          </p15:clr>
        </p15:guide>
        <p15:guide id="3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19C99"/>
    <a:srgbClr val="E1427A"/>
    <a:srgbClr val="009C98"/>
    <a:srgbClr val="DE447A"/>
    <a:srgbClr val="E0437A"/>
    <a:srgbClr val="FB860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5927" autoAdjust="0"/>
    <p:restoredTop sz="90799" autoAdjust="0"/>
  </p:normalViewPr>
  <p:slideViewPr>
    <p:cSldViewPr snapToGrid="0" showGuides="1">
      <p:cViewPr varScale="1">
        <p:scale>
          <a:sx n="115" d="100"/>
          <a:sy n="115" d="100"/>
        </p:scale>
        <p:origin x="2052" y="114"/>
      </p:cViewPr>
      <p:guideLst>
        <p:guide orient="horz" pos="2160"/>
        <p:guide orient="horz" pos="1748"/>
        <p:guide pos="2880"/>
      </p:guideLst>
    </p:cSldViewPr>
  </p:slideViewPr>
  <p:notesTextViewPr>
    <p:cViewPr>
      <p:scale>
        <a:sx n="75" d="100"/>
        <a:sy n="75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8B1291-BBB4-43ED-8BA0-A469173FE8DF}" type="datetimeFigureOut">
              <a:rPr lang="es-MX" smtClean="0"/>
              <a:t>25/10/2019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6D3FBE-6201-47E1-9979-D694753BDBB7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5354165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8B1291-BBB4-43ED-8BA0-A469173FE8DF}" type="datetimeFigureOut">
              <a:rPr lang="es-MX" smtClean="0"/>
              <a:t>25/10/2019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6D3FBE-6201-47E1-9979-D694753BDBB7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2968252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8B1291-BBB4-43ED-8BA0-A469173FE8DF}" type="datetimeFigureOut">
              <a:rPr lang="es-MX" smtClean="0"/>
              <a:t>25/10/2019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6D3FBE-6201-47E1-9979-D694753BDBB7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3326281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8B1291-BBB4-43ED-8BA0-A469173FE8DF}" type="datetimeFigureOut">
              <a:rPr lang="es-MX" smtClean="0"/>
              <a:t>25/10/2019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6D3FBE-6201-47E1-9979-D694753BDBB7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8932986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8B1291-BBB4-43ED-8BA0-A469173FE8DF}" type="datetimeFigureOut">
              <a:rPr lang="es-MX" smtClean="0"/>
              <a:t>25/10/2019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6D3FBE-6201-47E1-9979-D694753BDBB7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8680764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8B1291-BBB4-43ED-8BA0-A469173FE8DF}" type="datetimeFigureOut">
              <a:rPr lang="es-MX" smtClean="0"/>
              <a:t>25/10/2019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6D3FBE-6201-47E1-9979-D694753BDBB7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83927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8B1291-BBB4-43ED-8BA0-A469173FE8DF}" type="datetimeFigureOut">
              <a:rPr lang="es-MX" smtClean="0"/>
              <a:t>25/10/2019</a:t>
            </a:fld>
            <a:endParaRPr lang="es-MX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6D3FBE-6201-47E1-9979-D694753BDBB7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0964762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8B1291-BBB4-43ED-8BA0-A469173FE8DF}" type="datetimeFigureOut">
              <a:rPr lang="es-MX" smtClean="0"/>
              <a:t>25/10/2019</a:t>
            </a:fld>
            <a:endParaRPr lang="es-MX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6D3FBE-6201-47E1-9979-D694753BDBB7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584987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8B1291-BBB4-43ED-8BA0-A469173FE8DF}" type="datetimeFigureOut">
              <a:rPr lang="es-MX" smtClean="0"/>
              <a:t>25/10/2019</a:t>
            </a:fld>
            <a:endParaRPr lang="es-MX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6D3FBE-6201-47E1-9979-D694753BDBB7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8410228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8B1291-BBB4-43ED-8BA0-A469173FE8DF}" type="datetimeFigureOut">
              <a:rPr lang="es-MX" smtClean="0"/>
              <a:t>25/10/2019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6D3FBE-6201-47E1-9979-D694753BDBB7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6806940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MX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8B1291-BBB4-43ED-8BA0-A469173FE8DF}" type="datetimeFigureOut">
              <a:rPr lang="es-MX" smtClean="0"/>
              <a:t>25/10/2019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6D3FBE-6201-47E1-9979-D694753BDBB7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0152754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8B1291-BBB4-43ED-8BA0-A469173FE8DF}" type="datetimeFigureOut">
              <a:rPr lang="es-MX" smtClean="0"/>
              <a:t>25/10/2019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6D3FBE-6201-47E1-9979-D694753BDBB7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7093943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21 Grupo"/>
          <p:cNvGrpSpPr/>
          <p:nvPr/>
        </p:nvGrpSpPr>
        <p:grpSpPr>
          <a:xfrm>
            <a:off x="131300" y="201262"/>
            <a:ext cx="8928100" cy="1987615"/>
            <a:chOff x="176860" y="200764"/>
            <a:chExt cx="8928100" cy="1987615"/>
          </a:xfrm>
        </p:grpSpPr>
        <p:sp>
          <p:nvSpPr>
            <p:cNvPr id="4" name="3 CuadroTexto"/>
            <p:cNvSpPr txBox="1"/>
            <p:nvPr/>
          </p:nvSpPr>
          <p:spPr>
            <a:xfrm>
              <a:off x="5076056" y="200764"/>
              <a:ext cx="3744416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MX" sz="2000" b="1" dirty="0" smtClean="0"/>
                <a:t>REPORTE MES DE SEPTIEMBRE MAQUINARIA</a:t>
              </a:r>
              <a:endParaRPr lang="es-MX" sz="2000" b="1" dirty="0"/>
            </a:p>
          </p:txBody>
        </p:sp>
        <p:sp>
          <p:nvSpPr>
            <p:cNvPr id="6" name="5 CuadroTexto"/>
            <p:cNvSpPr txBox="1"/>
            <p:nvPr/>
          </p:nvSpPr>
          <p:spPr>
            <a:xfrm>
              <a:off x="3485136" y="1614581"/>
              <a:ext cx="145318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MX" sz="1200" b="1" dirty="0" smtClean="0"/>
                <a:t>CONCEPTO</a:t>
              </a:r>
              <a:endParaRPr lang="es-MX" sz="1200" b="1" dirty="0"/>
            </a:p>
          </p:txBody>
        </p:sp>
        <p:sp>
          <p:nvSpPr>
            <p:cNvPr id="7" name="6 CuadroTexto"/>
            <p:cNvSpPr txBox="1"/>
            <p:nvPr/>
          </p:nvSpPr>
          <p:spPr>
            <a:xfrm>
              <a:off x="265515" y="1614582"/>
              <a:ext cx="145318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MX" sz="1200" b="1" dirty="0" smtClean="0"/>
                <a:t>FECHA INICIO</a:t>
              </a:r>
              <a:endParaRPr lang="es-MX" sz="1200" b="1" dirty="0"/>
            </a:p>
          </p:txBody>
        </p:sp>
        <p:sp>
          <p:nvSpPr>
            <p:cNvPr id="12" name="11 CuadroTexto"/>
            <p:cNvSpPr txBox="1"/>
            <p:nvPr/>
          </p:nvSpPr>
          <p:spPr>
            <a:xfrm>
              <a:off x="6883950" y="1618821"/>
              <a:ext cx="145318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MX" sz="1200" b="1" dirty="0" smtClean="0"/>
                <a:t>FECHA TERMINO</a:t>
              </a:r>
              <a:endParaRPr lang="es-MX" sz="1200" b="1" dirty="0"/>
            </a:p>
          </p:txBody>
        </p:sp>
        <p:sp>
          <p:nvSpPr>
            <p:cNvPr id="13" name="12 CuadroTexto"/>
            <p:cNvSpPr txBox="1"/>
            <p:nvPr/>
          </p:nvSpPr>
          <p:spPr>
            <a:xfrm>
              <a:off x="2663554" y="1911380"/>
              <a:ext cx="309634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MX" sz="1200" dirty="0" smtClean="0"/>
                <a:t>DESAZOLVE DE ARROYO </a:t>
              </a:r>
            </a:p>
          </p:txBody>
        </p:sp>
        <p:sp>
          <p:nvSpPr>
            <p:cNvPr id="14" name="13 CuadroTexto"/>
            <p:cNvSpPr txBox="1"/>
            <p:nvPr/>
          </p:nvSpPr>
          <p:spPr>
            <a:xfrm>
              <a:off x="271752" y="1911380"/>
              <a:ext cx="145318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MX" sz="1200" dirty="0" smtClean="0"/>
                <a:t>02/09/2019</a:t>
              </a:r>
              <a:endParaRPr lang="es-MX" sz="1200" dirty="0"/>
            </a:p>
          </p:txBody>
        </p:sp>
        <p:sp>
          <p:nvSpPr>
            <p:cNvPr id="17" name="16 CuadroTexto"/>
            <p:cNvSpPr txBox="1"/>
            <p:nvPr/>
          </p:nvSpPr>
          <p:spPr>
            <a:xfrm>
              <a:off x="6829982" y="1911380"/>
              <a:ext cx="145318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MX" sz="1200" dirty="0" smtClean="0"/>
                <a:t>04/09/2019</a:t>
              </a:r>
            </a:p>
          </p:txBody>
        </p:sp>
        <p:sp>
          <p:nvSpPr>
            <p:cNvPr id="19" name="18 CuadroTexto"/>
            <p:cNvSpPr txBox="1"/>
            <p:nvPr/>
          </p:nvSpPr>
          <p:spPr>
            <a:xfrm>
              <a:off x="176860" y="1152039"/>
              <a:ext cx="892810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MX" sz="1600" b="1" dirty="0" smtClean="0"/>
                <a:t>TRABAJOS EN LA COMUNIDAD DE SAN CRISTOBAL </a:t>
              </a:r>
            </a:p>
          </p:txBody>
        </p:sp>
      </p:grpSp>
      <p:pic>
        <p:nvPicPr>
          <p:cNvPr id="16" name="Imagen 1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300" y="43031"/>
            <a:ext cx="3483546" cy="1152039"/>
          </a:xfrm>
          <a:prstGeom prst="rect">
            <a:avLst/>
          </a:prstGeom>
        </p:spPr>
      </p:pic>
      <p:pic>
        <p:nvPicPr>
          <p:cNvPr id="2" name="Imagen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971" y="2298286"/>
            <a:ext cx="3439576" cy="1934762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8027" y="4576085"/>
            <a:ext cx="3439576" cy="1934762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378" y="4576085"/>
            <a:ext cx="3439576" cy="1934762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6758" y="2312865"/>
            <a:ext cx="3439576" cy="1934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97534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10936</TotalTime>
  <Words>22</Words>
  <Application>Microsoft Office PowerPoint</Application>
  <PresentationFormat>Presentación en pantalla (4:3)</PresentationFormat>
  <Paragraphs>8</Paragraphs>
  <Slides>1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2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</vt:i4>
      </vt:variant>
    </vt:vector>
  </HeadingPairs>
  <TitlesOfParts>
    <vt:vector size="4" baseType="lpstr">
      <vt:lpstr>Arial</vt:lpstr>
      <vt:lpstr>Calibri</vt:lpstr>
      <vt:lpstr>Tema de Office</vt:lpstr>
      <vt:lpstr>Presentación de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Sandra</dc:creator>
  <cp:lastModifiedBy>Direccion de obras publicas municipio san francisco</cp:lastModifiedBy>
  <cp:revision>711</cp:revision>
  <cp:lastPrinted>2019-05-08T15:28:39Z</cp:lastPrinted>
  <dcterms:created xsi:type="dcterms:W3CDTF">2017-03-01T16:57:33Z</dcterms:created>
  <dcterms:modified xsi:type="dcterms:W3CDTF">2019-10-25T17:56:29Z</dcterms:modified>
</cp:coreProperties>
</file>