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5" r:id="rId2"/>
    <p:sldId id="516" r:id="rId3"/>
    <p:sldId id="517" r:id="rId4"/>
    <p:sldId id="518" r:id="rId5"/>
    <p:sldId id="519" r:id="rId6"/>
    <p:sldId id="299" r:id="rId7"/>
    <p:sldId id="520" r:id="rId8"/>
    <p:sldId id="387" r:id="rId9"/>
    <p:sldId id="291" r:id="rId10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38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REPARAR BORDO DE ARROYO DEL RIO TURBIO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27/09/2019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MONTE QUEMADO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7" y="2182670"/>
            <a:ext cx="2770671" cy="207800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79" y="2308038"/>
            <a:ext cx="2410992" cy="321465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48" y="2312865"/>
            <a:ext cx="2410992" cy="321465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5" y="4435866"/>
            <a:ext cx="1630242" cy="21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ABRIR CAJA, COLOCAR POLVILLO Y CASCAJO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05/09/2019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26/09/2019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CALLE PRIVADA JOSE MARIA JUAREZ DEL BARRIO DE SAN ANTONIO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9" y="2448906"/>
            <a:ext cx="2617994" cy="19634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81" y="2448906"/>
            <a:ext cx="2617994" cy="19634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9" y="4599502"/>
            <a:ext cx="2617994" cy="19634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81" y="4599502"/>
            <a:ext cx="2617994" cy="19634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00" y="2455117"/>
            <a:ext cx="2609713" cy="195728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99" y="4605713"/>
            <a:ext cx="2609713" cy="19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LIMPIEZA, ABRIR CANALES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06/09/2019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27/09/2019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INSTALACIONES DE LA FERIA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" y="2312865"/>
            <a:ext cx="2412026" cy="18090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" y="4434466"/>
            <a:ext cx="2412026" cy="18090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87" y="4434466"/>
            <a:ext cx="2412026" cy="18090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87" y="2312865"/>
            <a:ext cx="2412026" cy="18090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63" y="4434466"/>
            <a:ext cx="2412026" cy="18090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63" y="2312865"/>
            <a:ext cx="2412026" cy="18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TRAZO Y LIMPIEZA DE BLVD. VENUSTIANO CARRANZA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25/09/2019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COLONIA EX HACIENDA DE SANTIAGO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5" y="2340964"/>
            <a:ext cx="2492176" cy="18691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89" y="2340964"/>
            <a:ext cx="2499818" cy="1874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99" y="2340964"/>
            <a:ext cx="2532242" cy="18991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00" y="4757594"/>
            <a:ext cx="2798811" cy="15743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0" y="4757594"/>
            <a:ext cx="2798811" cy="15743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34" y="4210096"/>
            <a:ext cx="1985927" cy="26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REFORZAMIENTO DE BORDO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30/09/2019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DE SAN ROQUE DE TORRES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5" y="2446518"/>
            <a:ext cx="2544162" cy="33922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11" y="2446518"/>
            <a:ext cx="2544162" cy="33922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7" y="2446518"/>
            <a:ext cx="2544162" cy="33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69176" y="611970"/>
            <a:ext cx="4823461" cy="1674029"/>
            <a:chOff x="4614680" y="430397"/>
            <a:chExt cx="4765839" cy="1695818"/>
          </a:xfrm>
        </p:grpSpPr>
        <p:sp>
          <p:nvSpPr>
            <p:cNvPr id="14" name="18 CuadroTexto"/>
            <p:cNvSpPr txBox="1"/>
            <p:nvPr/>
          </p:nvSpPr>
          <p:spPr>
            <a:xfrm>
              <a:off x="4614680" y="430397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SEPTIEMBRE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0553" y="1877848"/>
            <a:ext cx="8650495" cy="4615034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31300" y="1759513"/>
            <a:ext cx="8795054" cy="4819430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220210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96786"/>
              </p:ext>
            </p:extLst>
          </p:nvPr>
        </p:nvGraphicFramePr>
        <p:xfrm>
          <a:off x="279219" y="1961127"/>
          <a:ext cx="8493162" cy="4352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95"/>
                <a:gridCol w="1509679"/>
                <a:gridCol w="1914861"/>
                <a:gridCol w="1323191"/>
                <a:gridCol w="935915"/>
                <a:gridCol w="1172584"/>
                <a:gridCol w="1108037"/>
              </a:tblGrid>
              <a:tr h="2115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LUGAR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FECHA DE INGRESO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MODALIDAD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393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  <a:latin typeface="+mn-lt"/>
                        </a:rPr>
                        <a:t>AGUSTINA </a:t>
                      </a:r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VENEGAS LOPEZ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VIAJES DE TEPETATE PARA LA CALLE QUE BAJA POR LA ESCUELA Y HACVIA EL CAMINO DE LA ESQUINA A LA DERECHA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CALIFORNIA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09/09/2019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2563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397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REYNA DIAZ FLORES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SOLICITUD DE REHABILITACION DE CAMINOS CON MATERIAL Y MAQUINARIA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EL TECOLOTE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04/09/2019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MATERIAL, MAQUINARIA Y CAMIONES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2563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399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 JESUS RIVAS FRANCO DELEGADO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SOLICITUD DE MAQUINARIA PARA REHABILITAR CAMINOS PARA FIESTA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SAN ISIDRO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10/09/2019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MAQUINARIA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321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401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SEVERO CORDOVA DURON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REHABILITACION DE LA CALLE ALCALA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COLONIA HIDALGO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11/09/2019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2563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406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ANTONIO VILLA ORNELAS DELEGADA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REHABLITACION DE LOS CAMINOS RIO TURBIO Y CAMINO PRINCIPAL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LA GLORIA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18/09/2019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5127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JOSE ANDRES MORALES DELEGADO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REHABILITACION CON MATERIAL  DEL CAMINO QUE VA DE LA CARRETERA DEL SAUZ DE ARMENTA  A LA COMUNIDAD LA PEÑA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LA PEÑA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18/09/2019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ROBERTO GAMIÑO ROMERO DELEGADO  4772064090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REHABILITACION DE LA CALLE ADOLFO LOPEZ  MATEOS Y CALLE SANTA ROSA DE LA COMUNIDAD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JALAPA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18/09/2019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412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PROFR. JUAN ANTONIO LOZANO CASTRO  DIRECTOR DE COMUDE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SOLICITUD DE RENIVELACION DE CAMINO PRINCIPAL PARA EVENTO DEPORTIVO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LOMA DE SAN RAFAEL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17/09/2019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MAQUINARIA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2563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JESUS RODRIGUEZ ALMEIDA 4771408535, 4761468110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REHABILITACION DE LAS CALLES Ramon, Calle maria del Rayo y calle Miguel Angel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LOS PEDROZA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23/09/2019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79934" y="670663"/>
            <a:ext cx="4823461" cy="1849927"/>
            <a:chOff x="4625309" y="252210"/>
            <a:chExt cx="4765839" cy="1874005"/>
          </a:xfrm>
        </p:grpSpPr>
        <p:sp>
          <p:nvSpPr>
            <p:cNvPr id="14" name="18 CuadroTexto"/>
            <p:cNvSpPr txBox="1"/>
            <p:nvPr/>
          </p:nvSpPr>
          <p:spPr>
            <a:xfrm>
              <a:off x="4625309" y="252210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SEPTIEMBRE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0553" y="1877848"/>
            <a:ext cx="8650495" cy="1710469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31300" y="1759513"/>
            <a:ext cx="8795054" cy="1914865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3" y="180344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30100"/>
              </p:ext>
            </p:extLst>
          </p:nvPr>
        </p:nvGraphicFramePr>
        <p:xfrm>
          <a:off x="282577" y="1939614"/>
          <a:ext cx="8493162" cy="1549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95"/>
                <a:gridCol w="1509679"/>
                <a:gridCol w="1914861"/>
                <a:gridCol w="1323191"/>
                <a:gridCol w="935915"/>
                <a:gridCol w="1172584"/>
                <a:gridCol w="1108037"/>
              </a:tblGrid>
              <a:tr h="21150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LUGAR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FECHA DE INGRESO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MODALIDAD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JESUS RODRIGUEZ ALMEIDA 4771408535, 4761468110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MATERIAL Y MAQUINARIA PARA LA REHABILITACION DE LSA CALLES DE LA COMUNIDAD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LOS PEDROZA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23/09/2019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REGINO GUERREO 4761041366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SOLICITUD DE MATERIAL Y MAQUINARIA PARA REVESTIR EL CAMINO REAL DE LA COMUNIDAD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BARRIO DE GUADALUPE DEL MEZQUITILLO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25/09/2019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  <a:tr h="25637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FABIOLA AVILA RIOS  DELEGADA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REHABILITACION DE LA CALLE 5 DE MAYO CON CASCAJO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SAN ROQUE DE TORRES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25/09/2019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09" marR="6409" marT="64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926250" y="797966"/>
            <a:ext cx="6041383" cy="1426511"/>
            <a:chOff x="3891259" y="363131"/>
            <a:chExt cx="5969214" cy="1763084"/>
          </a:xfrm>
        </p:grpSpPr>
        <p:sp>
          <p:nvSpPr>
            <p:cNvPr id="14" name="18 CuadroTexto"/>
            <p:cNvSpPr txBox="1"/>
            <p:nvPr/>
          </p:nvSpPr>
          <p:spPr>
            <a:xfrm>
              <a:off x="3891259" y="363131"/>
              <a:ext cx="5969214" cy="87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ATENDIDAS</a:t>
              </a:r>
            </a:p>
            <a:p>
              <a:pPr algn="ctr"/>
              <a:r>
                <a:rPr lang="es-MX" sz="2000" b="1" dirty="0" smtClean="0"/>
                <a:t> EN EL MES DE SEPTIEMBRE</a:t>
              </a:r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257649" y="1931464"/>
            <a:ext cx="8536482" cy="1681674"/>
          </a:xfrm>
          <a:prstGeom prst="rect">
            <a:avLst/>
          </a:prstGeom>
          <a:noFill/>
          <a:ln w="38100">
            <a:solidFill>
              <a:srgbClr val="DE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31300" y="1827372"/>
            <a:ext cx="8770411" cy="1893343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9" y="321540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45230"/>
              </p:ext>
            </p:extLst>
          </p:nvPr>
        </p:nvGraphicFramePr>
        <p:xfrm>
          <a:off x="329676" y="1989096"/>
          <a:ext cx="8392427" cy="1548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777"/>
                <a:gridCol w="1333031"/>
                <a:gridCol w="1903405"/>
                <a:gridCol w="1269402"/>
                <a:gridCol w="720762"/>
                <a:gridCol w="1237130"/>
                <a:gridCol w="1290920"/>
              </a:tblGrid>
              <a:tr h="2000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SOLICITUD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LUGAR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FECHA DE INGRESO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MODALIDAD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399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 JESUS RIVAS FRANCO DELEGADO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SOLICITUD DE MAQUINARIA PARA REHABILITAR CAMINOS PARA FIESTA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SAN ISIDRO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10/09/2019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MAQUINARIA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ATENDIDO DEL 09 AL 13 SEPT.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412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PROFR. JUAN ANTONIO LOZANO CASTRO  DIRECTOR DE COMUDE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SOLICITUD DE RENIVELACION DE CAMINO PRINCIPAL PARA EVENTO DEPORTIVO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LOMA DE SAN RAFAEL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17/09/2019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MAQUINARIA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ATENDIDO EL 18 DE SEPTIEMBRE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</a:tr>
              <a:tr h="2425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420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JESUS RODRIGUEZ ALMEIDA 4771408535, 4761468110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  <a:latin typeface="+mn-lt"/>
                        </a:rPr>
                        <a:t>REHABILITACION DE LAS CALLES Ramon, Calle maria del Rayo y calle Miguel Angel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LOS PEDROZA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23/09/2019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  <a:latin typeface="+mn-lt"/>
                        </a:rPr>
                        <a:t>ATENDIDO DEL 23 AL 27 DE SEPTIEMBRE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63" marR="6063" marT="606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2999175" cy="9918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73358"/>
            <a:ext cx="9036043" cy="1834631"/>
            <a:chOff x="131014" y="200764"/>
            <a:chExt cx="8928100" cy="1925451"/>
          </a:xfrm>
        </p:grpSpPr>
        <p:grpSp>
          <p:nvGrpSpPr>
            <p:cNvPr id="6" name="21 Grupo"/>
            <p:cNvGrpSpPr/>
            <p:nvPr/>
          </p:nvGrpSpPr>
          <p:grpSpPr>
            <a:xfrm>
              <a:off x="131014" y="200764"/>
              <a:ext cx="8928100" cy="1266638"/>
              <a:chOff x="131014" y="200764"/>
              <a:chExt cx="8928100" cy="1266638"/>
            </a:xfrm>
          </p:grpSpPr>
          <p:sp>
            <p:nvSpPr>
              <p:cNvPr id="8" name="3 CuadroTexto"/>
              <p:cNvSpPr txBox="1"/>
              <p:nvPr/>
            </p:nvSpPr>
            <p:spPr>
              <a:xfrm>
                <a:off x="5076056" y="200764"/>
                <a:ext cx="3744416" cy="7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SEPTIEMBRE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131014" y="821071"/>
                <a:ext cx="892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CONSUMO DE COMBUSTIBLE </a:t>
                </a:r>
              </a:p>
              <a:p>
                <a:pPr algn="ctr"/>
                <a:endParaRPr lang="es-MX" b="1" dirty="0" smtClean="0"/>
              </a:p>
            </p:txBody>
          </p:sp>
        </p:grp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38881"/>
              </p:ext>
            </p:extLst>
          </p:nvPr>
        </p:nvGraphicFramePr>
        <p:xfrm>
          <a:off x="924222" y="1167865"/>
          <a:ext cx="7129032" cy="559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465"/>
                <a:gridCol w="1423247"/>
                <a:gridCol w="2004320"/>
              </a:tblGrid>
              <a:tr h="247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Y/O VEHICULO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LITROS DE COMBUSTIBLE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TIPO </a:t>
                      </a:r>
                      <a:r>
                        <a:rPr lang="es-MX" sz="1400" u="none" strike="noStrike" dirty="0" smtClean="0">
                          <a:effectLst/>
                        </a:rPr>
                        <a:t>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OP- 008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TOLVA OP-010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140 G  OP-017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12 G  OP-016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VIBROCOMPACTADOR  DYNAPAC OP020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PAY LOUDER OP-018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BULL DOSER D-8K  OP-021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2,843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EXCAVADORA  OP-023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RETROEXCAVADORA OP-024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DUO PACTOR OP-019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BOBCAT MINICARGADOR OP-022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TANQUE DE 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15,307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TORNADO OP-012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CAMIONETA FORD OP-014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DE APOYO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BACHEO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TRACTOCAMION OP-026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 OP-032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TOLVA OP-031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1,917.78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302202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19,894.78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622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GASOLINA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3282" y="1056400"/>
            <a:ext cx="7346260" cy="5785464"/>
          </a:xfrm>
          <a:prstGeom prst="rect">
            <a:avLst/>
          </a:prstGeom>
          <a:noFill/>
          <a:ln w="28575">
            <a:solidFill>
              <a:srgbClr val="019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70432" y="1108690"/>
            <a:ext cx="7231960" cy="5677036"/>
          </a:xfrm>
          <a:prstGeom prst="rect">
            <a:avLst/>
          </a:prstGeom>
          <a:noFill/>
          <a:ln w="28575">
            <a:solidFill>
              <a:srgbClr val="E14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10937</TotalTime>
  <Words>644</Words>
  <Application>Microsoft Office PowerPoint</Application>
  <PresentationFormat>Presentación en pantalla (4:3)</PresentationFormat>
  <Paragraphs>229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712</cp:revision>
  <cp:lastPrinted>2019-05-08T15:28:39Z</cp:lastPrinted>
  <dcterms:created xsi:type="dcterms:W3CDTF">2017-03-01T16:57:33Z</dcterms:created>
  <dcterms:modified xsi:type="dcterms:W3CDTF">2019-10-25T17:56:51Z</dcterms:modified>
</cp:coreProperties>
</file>