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6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38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31300" y="201262"/>
            <a:ext cx="8928100" cy="1987615"/>
            <a:chOff x="176860" y="200764"/>
            <a:chExt cx="8928100" cy="198761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SEPTIEMBRE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485136" y="161458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663554" y="1911380"/>
              <a:ext cx="30963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ABRIR CAJA, COLOCAR POLVILLO Y CASCAJO</a:t>
              </a: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05/09/2019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998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26/09/2019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CALLE PRIVADA JOSE MARIA JUAREZ DEL BARRIO DE SAN ANTONIO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39" y="2448906"/>
            <a:ext cx="2617994" cy="196349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481" y="2448906"/>
            <a:ext cx="2617994" cy="196349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39" y="4599502"/>
            <a:ext cx="2617994" cy="196349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481" y="4599502"/>
            <a:ext cx="2617994" cy="196349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400" y="2455117"/>
            <a:ext cx="2609713" cy="195728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399" y="4605713"/>
            <a:ext cx="2609713" cy="195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15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10937</TotalTime>
  <Words>31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713</cp:revision>
  <cp:lastPrinted>2019-05-08T15:28:39Z</cp:lastPrinted>
  <dcterms:created xsi:type="dcterms:W3CDTF">2017-03-01T16:57:33Z</dcterms:created>
  <dcterms:modified xsi:type="dcterms:W3CDTF">2019-10-25T17:57:33Z</dcterms:modified>
</cp:coreProperties>
</file>