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31300" y="201262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SEPTIEMBRE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485136" y="161458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63554" y="1911380"/>
              <a:ext cx="3096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LIMPIEZA, ABRIR CANALES 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06/09/2019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27/09/2019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INSTALACIONES DE LA FERIA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23" y="2312865"/>
            <a:ext cx="2412026" cy="180902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23" y="4434466"/>
            <a:ext cx="2412026" cy="180902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987" y="4434466"/>
            <a:ext cx="2412026" cy="180902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987" y="2312865"/>
            <a:ext cx="2412026" cy="180902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763" y="4434466"/>
            <a:ext cx="2412026" cy="180902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763" y="2312865"/>
            <a:ext cx="2412026" cy="180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98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10938</TotalTime>
  <Words>22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714</cp:revision>
  <cp:lastPrinted>2019-05-08T15:28:39Z</cp:lastPrinted>
  <dcterms:created xsi:type="dcterms:W3CDTF">2017-03-01T16:57:33Z</dcterms:created>
  <dcterms:modified xsi:type="dcterms:W3CDTF">2019-10-25T17:57:58Z</dcterms:modified>
</cp:coreProperties>
</file>