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8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31300" y="201262"/>
            <a:ext cx="8928100" cy="2172281"/>
            <a:chOff x="176860" y="200764"/>
            <a:chExt cx="8928100" cy="2172281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SEPTIEMBRE 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485136" y="161458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663554" y="1911380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TRAZO Y LIMPIEZA DE BLVD. VENUSTIANO CARRANZA 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25/09/2019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30/09/2019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TRABAJOS EN COLONIA EX HACIENDA DE SANTIAGO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5" y="2340964"/>
            <a:ext cx="2492176" cy="186913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189" y="2340964"/>
            <a:ext cx="2499818" cy="187486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299" y="2340964"/>
            <a:ext cx="2532242" cy="189918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300" y="4757594"/>
            <a:ext cx="2798811" cy="157433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30" y="4757594"/>
            <a:ext cx="2798811" cy="157433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534" y="4210096"/>
            <a:ext cx="1985927" cy="264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10938</TotalTime>
  <Words>27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715</cp:revision>
  <cp:lastPrinted>2019-05-08T15:28:39Z</cp:lastPrinted>
  <dcterms:created xsi:type="dcterms:W3CDTF">2017-03-01T16:57:33Z</dcterms:created>
  <dcterms:modified xsi:type="dcterms:W3CDTF">2019-10-25T17:58:23Z</dcterms:modified>
</cp:coreProperties>
</file>