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1262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SEPTIEMBRE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136" y="16145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63554" y="1911380"/>
              <a:ext cx="3096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REFORZAMIENTO DE BORDO 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30/09/2019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30/09/2019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DE SAN ROQUE DE TORRES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55" y="2446518"/>
            <a:ext cx="2544162" cy="339221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511" y="2446518"/>
            <a:ext cx="2544162" cy="339221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067" y="2446518"/>
            <a:ext cx="2544162" cy="339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10939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716</cp:revision>
  <cp:lastPrinted>2019-05-08T15:28:39Z</cp:lastPrinted>
  <dcterms:created xsi:type="dcterms:W3CDTF">2017-03-01T16:57:33Z</dcterms:created>
  <dcterms:modified xsi:type="dcterms:W3CDTF">2019-10-25T17:58:54Z</dcterms:modified>
</cp:coreProperties>
</file>