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519" r:id="rId2"/>
  </p:sldIdLst>
  <p:sldSz cx="9144000" cy="6858000" type="screen4x3"/>
  <p:notesSz cx="7045325" cy="9345613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orient="horz" pos="1748">
          <p15:clr>
            <a:srgbClr val="A4A3A4"/>
          </p15:clr>
        </p15:guide>
        <p15:guide id="3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9C99"/>
    <a:srgbClr val="E1427A"/>
    <a:srgbClr val="009C98"/>
    <a:srgbClr val="DE447A"/>
    <a:srgbClr val="E0437A"/>
    <a:srgbClr val="FB86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5927" autoAdjust="0"/>
    <p:restoredTop sz="90799" autoAdjust="0"/>
  </p:normalViewPr>
  <p:slideViewPr>
    <p:cSldViewPr snapToGrid="0" showGuides="1">
      <p:cViewPr varScale="1">
        <p:scale>
          <a:sx n="115" d="100"/>
          <a:sy n="115" d="100"/>
        </p:scale>
        <p:origin x="2052" y="114"/>
      </p:cViewPr>
      <p:guideLst>
        <p:guide orient="horz" pos="2160"/>
        <p:guide orient="horz" pos="1748"/>
        <p:guide pos="2880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54165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968252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32628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93298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68076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392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6476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84987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8410228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806940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15275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8B1291-BBB4-43ED-8BA0-A469173FE8DF}" type="datetimeFigureOut">
              <a:rPr lang="es-MX" smtClean="0"/>
              <a:t>25/10/2019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6D3FBE-6201-47E1-9979-D694753BDBB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093943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21 Grupo"/>
          <p:cNvGrpSpPr/>
          <p:nvPr/>
        </p:nvGrpSpPr>
        <p:grpSpPr>
          <a:xfrm>
            <a:off x="131300" y="201262"/>
            <a:ext cx="8928100" cy="1987615"/>
            <a:chOff x="176860" y="200764"/>
            <a:chExt cx="8928100" cy="1987615"/>
          </a:xfrm>
        </p:grpSpPr>
        <p:sp>
          <p:nvSpPr>
            <p:cNvPr id="4" name="3 CuadroTexto"/>
            <p:cNvSpPr txBox="1"/>
            <p:nvPr/>
          </p:nvSpPr>
          <p:spPr>
            <a:xfrm>
              <a:off x="5076056" y="200764"/>
              <a:ext cx="3744416" cy="70788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000" b="1" dirty="0" smtClean="0"/>
                <a:t>REPORTE MES DE SEPTIEMBRE MAQUINARIA</a:t>
              </a:r>
              <a:endParaRPr lang="es-MX" sz="2000" b="1" dirty="0"/>
            </a:p>
          </p:txBody>
        </p:sp>
        <p:sp>
          <p:nvSpPr>
            <p:cNvPr id="6" name="5 CuadroTexto"/>
            <p:cNvSpPr txBox="1"/>
            <p:nvPr/>
          </p:nvSpPr>
          <p:spPr>
            <a:xfrm>
              <a:off x="3485136" y="1614581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CONCEPTO</a:t>
              </a:r>
              <a:endParaRPr lang="es-MX" sz="1200" b="1" dirty="0"/>
            </a:p>
          </p:txBody>
        </p:sp>
        <p:sp>
          <p:nvSpPr>
            <p:cNvPr id="7" name="6 CuadroTexto"/>
            <p:cNvSpPr txBox="1"/>
            <p:nvPr/>
          </p:nvSpPr>
          <p:spPr>
            <a:xfrm>
              <a:off x="265515" y="1614582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FECHA INICIO</a:t>
              </a:r>
              <a:endParaRPr lang="es-MX" sz="1200" b="1" dirty="0"/>
            </a:p>
          </p:txBody>
        </p:sp>
        <p:sp>
          <p:nvSpPr>
            <p:cNvPr id="12" name="11 CuadroTexto"/>
            <p:cNvSpPr txBox="1"/>
            <p:nvPr/>
          </p:nvSpPr>
          <p:spPr>
            <a:xfrm>
              <a:off x="6883950" y="1618821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b="1" dirty="0" smtClean="0"/>
                <a:t>FECHA TERMINO</a:t>
              </a:r>
              <a:endParaRPr lang="es-MX" sz="1200" b="1" dirty="0"/>
            </a:p>
          </p:txBody>
        </p:sp>
        <p:sp>
          <p:nvSpPr>
            <p:cNvPr id="13" name="12 CuadroTexto"/>
            <p:cNvSpPr txBox="1"/>
            <p:nvPr/>
          </p:nvSpPr>
          <p:spPr>
            <a:xfrm>
              <a:off x="2663554" y="1911380"/>
              <a:ext cx="309634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REFORZAMIENTO DE BORDO </a:t>
              </a: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271752" y="1911380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30/09/2019</a:t>
              </a:r>
              <a:endParaRPr lang="es-MX" sz="1200" dirty="0"/>
            </a:p>
          </p:txBody>
        </p:sp>
        <p:sp>
          <p:nvSpPr>
            <p:cNvPr id="17" name="16 CuadroTexto"/>
            <p:cNvSpPr txBox="1"/>
            <p:nvPr/>
          </p:nvSpPr>
          <p:spPr>
            <a:xfrm>
              <a:off x="6829982" y="1911380"/>
              <a:ext cx="1453181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200" dirty="0" smtClean="0"/>
                <a:t>30/09/2019</a:t>
              </a:r>
            </a:p>
          </p:txBody>
        </p:sp>
        <p:sp>
          <p:nvSpPr>
            <p:cNvPr id="19" name="18 CuadroTexto"/>
            <p:cNvSpPr txBox="1"/>
            <p:nvPr/>
          </p:nvSpPr>
          <p:spPr>
            <a:xfrm>
              <a:off x="176860" y="1152039"/>
              <a:ext cx="89281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600" b="1" dirty="0" smtClean="0"/>
                <a:t>TRABAJOS EN LA COMUNIDAD DE SAN ROQUE DE TORRES</a:t>
              </a:r>
            </a:p>
          </p:txBody>
        </p:sp>
      </p:grpSp>
      <p:pic>
        <p:nvPicPr>
          <p:cNvPr id="16" name="Imagen 1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300" y="43031"/>
            <a:ext cx="3483546" cy="1152039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955" y="2446518"/>
            <a:ext cx="2544162" cy="3392216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69511" y="2446518"/>
            <a:ext cx="2544162" cy="3392216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9067" y="2446518"/>
            <a:ext cx="2544162" cy="3392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91839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10939</TotalTime>
  <Words>24</Words>
  <Application>Microsoft Office PowerPoint</Application>
  <PresentationFormat>Presentación en pantalla (4:3)</PresentationFormat>
  <Paragraphs>8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Sandra</dc:creator>
  <cp:lastModifiedBy>Direccion de obras publicas municipio san francisco</cp:lastModifiedBy>
  <cp:revision>716</cp:revision>
  <cp:lastPrinted>2019-05-08T15:28:39Z</cp:lastPrinted>
  <dcterms:created xsi:type="dcterms:W3CDTF">2017-03-01T16:57:33Z</dcterms:created>
  <dcterms:modified xsi:type="dcterms:W3CDTF">2019-10-25T17:58:54Z</dcterms:modified>
</cp:coreProperties>
</file>