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05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19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01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37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690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586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30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72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5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98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5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35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3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13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29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93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4839-73A0-4FD6-8170-8A91774335EA}" type="datetimeFigureOut">
              <a:rPr lang="es-ES" smtClean="0"/>
              <a:t>17/10/2019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25E0F5-609F-47F9-941A-01979132C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1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8956" y="108857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2DO FESTIVAL DEL PAMBAZO FRANCORRINCONENSE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15" y="5048907"/>
            <a:ext cx="3929743" cy="12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59325" y="1295399"/>
            <a:ext cx="8915400" cy="3777622"/>
          </a:xfrm>
        </p:spPr>
        <p:txBody>
          <a:bodyPr/>
          <a:lstStyle/>
          <a:p>
            <a:r>
              <a:rPr lang="es-ES" dirty="0" smtClean="0"/>
              <a:t>FECHA 8 DE SEPTIEMBRE DE 2019</a:t>
            </a:r>
          </a:p>
          <a:p>
            <a:r>
              <a:rPr lang="es-ES" dirty="0" smtClean="0"/>
              <a:t>LUGAR JARDIN PRINCIPAL</a:t>
            </a:r>
          </a:p>
          <a:p>
            <a:r>
              <a:rPr lang="es-ES" dirty="0" smtClean="0"/>
              <a:t>COMERCIOS: 20 COCINERAS TRADICIONALES 38 ARTESANOS</a:t>
            </a:r>
          </a:p>
          <a:p>
            <a:r>
              <a:rPr lang="es-ES" dirty="0" smtClean="0"/>
              <a:t>20,000 PAMBAZOS VENDIDOS</a:t>
            </a:r>
          </a:p>
          <a:p>
            <a:r>
              <a:rPr lang="es-ES" dirty="0" smtClean="0"/>
              <a:t>14,000 ASISTENTES INTERNACIONALES Y NACIONALES</a:t>
            </a:r>
          </a:p>
          <a:p>
            <a:r>
              <a:rPr lang="es-ES" dirty="0" smtClean="0"/>
              <a:t>ESTADO INVITADO: OAXACA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086" y="5070678"/>
            <a:ext cx="3929743" cy="12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15" y="5048907"/>
            <a:ext cx="3929743" cy="12434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4" y="334735"/>
            <a:ext cx="3037116" cy="227783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086" y="2792507"/>
            <a:ext cx="2854457" cy="21408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143" y="2898964"/>
            <a:ext cx="3129000" cy="2346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285" y="302362"/>
            <a:ext cx="3875873" cy="223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Personalizado 15">
      <a:dk1>
        <a:sysClr val="windowText" lastClr="000000"/>
      </a:dk1>
      <a:lt1>
        <a:srgbClr val="E85EA3"/>
      </a:lt1>
      <a:dk2>
        <a:srgbClr val="36B28C"/>
      </a:dk2>
      <a:lt2>
        <a:srgbClr val="E3EACF"/>
      </a:lt2>
      <a:accent1>
        <a:srgbClr val="A53010"/>
      </a:accent1>
      <a:accent2>
        <a:srgbClr val="E85EA3"/>
      </a:accent2>
      <a:accent3>
        <a:srgbClr val="E85EA3"/>
      </a:accent3>
      <a:accent4>
        <a:srgbClr val="728653"/>
      </a:accent4>
      <a:accent5>
        <a:srgbClr val="36B28C"/>
      </a:accent5>
      <a:accent6>
        <a:srgbClr val="36B28C"/>
      </a:accent6>
      <a:hlink>
        <a:srgbClr val="E85EA3"/>
      </a:hlink>
      <a:folHlink>
        <a:srgbClr val="E8831E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33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2DO FESTIVAL DEL PAMBAZO FRANCORRINCONENSE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2DO FESTIVAL DEL PAMBAZO FRANCORRINCONENSE</dc:title>
  <dc:creator>ECOMONICO 01</dc:creator>
  <cp:lastModifiedBy>ECOMONICO 01</cp:lastModifiedBy>
  <cp:revision>3</cp:revision>
  <dcterms:created xsi:type="dcterms:W3CDTF">2019-10-17T16:49:55Z</dcterms:created>
  <dcterms:modified xsi:type="dcterms:W3CDTF">2019-10-17T18:18:45Z</dcterms:modified>
</cp:coreProperties>
</file>