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18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30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2512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61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748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314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421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05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93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07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30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6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8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60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7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4683-29AD-4A89-946C-2CF88408565C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F9F4AF-C4CB-4509-AF48-B9DA221B2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6943" y="1895248"/>
            <a:ext cx="9144000" cy="2387600"/>
          </a:xfrm>
        </p:spPr>
        <p:txBody>
          <a:bodyPr/>
          <a:lstStyle/>
          <a:p>
            <a:r>
              <a:rPr lang="es-ES" dirty="0" smtClean="0"/>
              <a:t>CAPACITACIONES</a:t>
            </a:r>
            <a:br>
              <a:rPr lang="es-ES" dirty="0" smtClean="0"/>
            </a:br>
            <a:r>
              <a:rPr lang="es-ES" dirty="0" smtClean="0"/>
              <a:t>JULIO-SEPTIEMBRE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036" y="5595256"/>
            <a:ext cx="3233964" cy="10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SE IMPARTIERON 4 CURSOS DE CAPACITACION DE OFICIO EN COMUNIDADES DEL MUNICIPIO</a:t>
            </a:r>
          </a:p>
          <a:p>
            <a:pPr marL="0" indent="0">
              <a:buNone/>
            </a:pPr>
            <a:r>
              <a:rPr lang="es-ES" dirty="0" smtClean="0"/>
              <a:t>BENEFICIADOS:80 PERSONAS</a:t>
            </a:r>
          </a:p>
          <a:p>
            <a:pPr marL="0" indent="0">
              <a:buNone/>
            </a:pPr>
            <a:r>
              <a:rPr lang="es-ES" dirty="0" smtClean="0"/>
              <a:t>IMPARTIO: INSTITUTO ESTATAL DE CAPACITACION (IECA)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407" y="5562602"/>
            <a:ext cx="3543593" cy="112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8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CURSO DE REPOSTERIA POSTRES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BENEFICIADOS: 32 PERSONAS</a:t>
            </a:r>
          </a:p>
          <a:p>
            <a:pPr marL="0" indent="0">
              <a:buNone/>
            </a:pPr>
            <a:r>
              <a:rPr lang="es-ES" dirty="0" smtClean="0"/>
              <a:t>LUGAR: BARRIO DE GUADALUPE DEL MEZQUITILLO</a:t>
            </a:r>
          </a:p>
          <a:p>
            <a:pPr marL="0" indent="0">
              <a:buNone/>
            </a:pPr>
            <a:r>
              <a:rPr lang="es-ES" dirty="0" smtClean="0"/>
              <a:t>IMPARTIO:IECA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750" y="5573484"/>
            <a:ext cx="3233964" cy="10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6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CURSO DE CORTE DE CABELLO NIVEL BASICO Y PEINADOS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BENEFICIADOS: 14 PERSONAS</a:t>
            </a:r>
          </a:p>
          <a:p>
            <a:r>
              <a:rPr lang="es-ES" dirty="0" smtClean="0"/>
              <a:t>LUGAR: JESUS DEL MONTE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864" y="5573484"/>
            <a:ext cx="3233964" cy="10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1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CURSO DE REPOSTERIA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LUGAR: SAN JOSE DE LA BARRANCA</a:t>
            </a:r>
          </a:p>
          <a:p>
            <a:r>
              <a:rPr lang="es-ES" dirty="0" smtClean="0"/>
              <a:t>BENEFICIADOS: 16 PERSONAS</a:t>
            </a:r>
          </a:p>
          <a:p>
            <a:r>
              <a:rPr lang="es-ES" dirty="0" smtClean="0"/>
              <a:t>IMPARTIO IECA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836" y="5638799"/>
            <a:ext cx="3233964" cy="10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3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CURSO DE REPOSTERIA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LUGAR: BARRIO DE GUADALUPE DEL MEZQUITILLO</a:t>
            </a:r>
          </a:p>
          <a:p>
            <a:r>
              <a:rPr lang="es-ES" dirty="0" smtClean="0"/>
              <a:t>BENEFICIADOS:14 PERSONAS</a:t>
            </a:r>
          </a:p>
          <a:p>
            <a:r>
              <a:rPr lang="es-ES" dirty="0" smtClean="0"/>
              <a:t>IMPARTIO: IECA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750" y="5573484"/>
            <a:ext cx="3233964" cy="10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27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12">
      <a:dk1>
        <a:sysClr val="windowText" lastClr="000000"/>
      </a:dk1>
      <a:lt1>
        <a:sysClr val="window" lastClr="FFFFFF"/>
      </a:lt1>
      <a:dk2>
        <a:srgbClr val="E85EA3"/>
      </a:dk2>
      <a:lt2>
        <a:srgbClr val="EBEBEB"/>
      </a:lt2>
      <a:accent1>
        <a:srgbClr val="36B28C"/>
      </a:accent1>
      <a:accent2>
        <a:srgbClr val="E8831E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E8831E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89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CAPACITACIONES JULIO-SEPTIEMBRE</vt:lpstr>
      <vt:lpstr>Presentación de PowerPoint</vt:lpstr>
      <vt:lpstr>CURSO DE REPOSTERIA POSTRES</vt:lpstr>
      <vt:lpstr>CURSO DE CORTE DE CABELLO NIVEL BASICO Y PEINADOS</vt:lpstr>
      <vt:lpstr>CURSO DE REPOSTERIA</vt:lpstr>
      <vt:lpstr>CURSO DE REPOSTERIA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CAPACITACIONES JULIO-SEPTIEMBRE</dc:title>
  <dc:creator>ECOMONICO 01</dc:creator>
  <cp:lastModifiedBy>ECOMONICO 01</cp:lastModifiedBy>
  <cp:revision>4</cp:revision>
  <dcterms:created xsi:type="dcterms:W3CDTF">2019-10-17T17:05:06Z</dcterms:created>
  <dcterms:modified xsi:type="dcterms:W3CDTF">2019-10-17T18:13:58Z</dcterms:modified>
</cp:coreProperties>
</file>