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33746" y="2490289"/>
            <a:ext cx="4033928" cy="2729753"/>
          </a:xfrm>
        </p:spPr>
        <p:txBody>
          <a:bodyPr>
            <a:normAutofit/>
          </a:bodyPr>
          <a:lstStyle/>
          <a:p>
            <a:r>
              <a:rPr lang="es-MX" dirty="0"/>
              <a:t>BODEGA PARA MATERIAL DELIMPIEZA</a:t>
            </a:r>
          </a:p>
          <a:p>
            <a:r>
              <a:rPr lang="es-MX" dirty="0"/>
              <a:t>JARDIN DE NIÑOS "JUAN ALVARES“</a:t>
            </a:r>
          </a:p>
          <a:p>
            <a:endParaRPr lang="es-MX" dirty="0"/>
          </a:p>
          <a:p>
            <a:r>
              <a:rPr lang="es-MX" dirty="0"/>
              <a:t>PEÑUELAS 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A4D8153-A229-4DB5-9E4F-E95905A102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956" y="2065468"/>
            <a:ext cx="7158790" cy="357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19</cp:revision>
  <dcterms:created xsi:type="dcterms:W3CDTF">2019-01-18T18:20:22Z</dcterms:created>
  <dcterms:modified xsi:type="dcterms:W3CDTF">2019-07-04T17:30:33Z</dcterms:modified>
</cp:coreProperties>
</file>