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4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412479" y="2528047"/>
            <a:ext cx="2904565" cy="2729753"/>
          </a:xfrm>
        </p:spPr>
        <p:txBody>
          <a:bodyPr>
            <a:normAutofit/>
          </a:bodyPr>
          <a:lstStyle/>
          <a:p>
            <a:r>
              <a:rPr lang="es-MX" dirty="0"/>
              <a:t>CISTERNAS DE AGUA POTABLE</a:t>
            </a:r>
          </a:p>
          <a:p>
            <a:endParaRPr lang="es-MX" dirty="0"/>
          </a:p>
          <a:p>
            <a:endParaRPr lang="es-MX" dirty="0"/>
          </a:p>
          <a:p>
            <a:r>
              <a:rPr lang="es-MX"/>
              <a:t>SAN JOSE DE LA CALERA    </a:t>
            </a:r>
            <a:endParaRPr lang="es-MX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C0F163D2-7A5F-4800-81C4-0F8A151FFE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768" y="2085568"/>
            <a:ext cx="7331242" cy="3614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14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D_SOCIAL_12</cp:lastModifiedBy>
  <cp:revision>16</cp:revision>
  <dcterms:created xsi:type="dcterms:W3CDTF">2019-01-18T18:20:22Z</dcterms:created>
  <dcterms:modified xsi:type="dcterms:W3CDTF">2019-07-04T17:34:41Z</dcterms:modified>
</cp:coreProperties>
</file>