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CISTERNAS DE AGUA POTABLE</a:t>
            </a:r>
          </a:p>
          <a:p>
            <a:endParaRPr lang="es-MX" dirty="0"/>
          </a:p>
          <a:p>
            <a:endParaRPr lang="es-MX" dirty="0"/>
          </a:p>
          <a:p>
            <a:r>
              <a:rPr lang="es-MX"/>
              <a:t>SAN JOSE DE LA CALERA    </a:t>
            </a:r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F163D2-7A5F-4800-81C4-0F8A151FF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8" y="2085568"/>
            <a:ext cx="7331242" cy="361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16</cp:revision>
  <dcterms:created xsi:type="dcterms:W3CDTF">2019-01-18T18:20:22Z</dcterms:created>
  <dcterms:modified xsi:type="dcterms:W3CDTF">2019-07-04T17:34:41Z</dcterms:modified>
</cp:coreProperties>
</file>