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4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8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2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2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7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3572"/>
            <a:ext cx="9144000" cy="1351896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033746" y="2490289"/>
            <a:ext cx="4033928" cy="2729753"/>
          </a:xfrm>
        </p:spPr>
        <p:txBody>
          <a:bodyPr>
            <a:normAutofit/>
          </a:bodyPr>
          <a:lstStyle/>
          <a:p>
            <a:r>
              <a:rPr lang="es-MX" dirty="0"/>
              <a:t>REHABILITACION DE BARDA EN PRIMARIA “NETZAHUALCOYOTL”</a:t>
            </a:r>
          </a:p>
          <a:p>
            <a:endParaRPr lang="es-MX" dirty="0"/>
          </a:p>
          <a:p>
            <a:r>
              <a:rPr lang="es-MX" dirty="0"/>
              <a:t>SAN IGNACIO DE HIDALGO 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F17821E1-0572-4576-B732-C7C45F3CCD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295" y="1896978"/>
            <a:ext cx="6144126" cy="460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17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D_SOCIAL_12</cp:lastModifiedBy>
  <cp:revision>20</cp:revision>
  <dcterms:created xsi:type="dcterms:W3CDTF">2019-01-18T18:20:22Z</dcterms:created>
  <dcterms:modified xsi:type="dcterms:W3CDTF">2019-07-04T17:32:06Z</dcterms:modified>
</cp:coreProperties>
</file>