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06295" y="2544089"/>
            <a:ext cx="3470567" cy="272975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ADQUISICIÓN DE PISO PARA LA ESCUELA PRIMARIA “IGNACIO ZARAGOZA”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NUEVO JESUS DEL MONTE  </a:t>
            </a:r>
          </a:p>
          <a:p>
            <a:endParaRPr lang="es-MX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9EC86671-8865-48F3-BBEB-84BDA70E88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239" y="1683855"/>
            <a:ext cx="2777172" cy="479253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E2AC4599-0AEC-4400-BF38-D95CD789D9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67" y="1731981"/>
            <a:ext cx="2328871" cy="47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23</cp:revision>
  <dcterms:created xsi:type="dcterms:W3CDTF">2019-01-18T18:20:22Z</dcterms:created>
  <dcterms:modified xsi:type="dcterms:W3CDTF">2019-07-04T17:12:00Z</dcterms:modified>
</cp:coreProperties>
</file>