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14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46477" y="2528047"/>
            <a:ext cx="3470567" cy="2729753"/>
          </a:xfrm>
        </p:spPr>
        <p:txBody>
          <a:bodyPr>
            <a:normAutofit/>
          </a:bodyPr>
          <a:lstStyle/>
          <a:p>
            <a:r>
              <a:rPr lang="es-MX" dirty="0"/>
              <a:t>MATERIAL PARA BANCAS DEL JARDIN </a:t>
            </a:r>
          </a:p>
          <a:p>
            <a:endParaRPr lang="es-MX" dirty="0"/>
          </a:p>
          <a:p>
            <a:r>
              <a:rPr lang="es-MX" dirty="0"/>
              <a:t>NUEVO JESUS DEL MONTE  </a:t>
            </a:r>
          </a:p>
          <a:p>
            <a:endParaRPr lang="es-MX" dirty="0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00EEB3DB-E86B-4E02-91B3-651EB89A79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113" y="2065468"/>
            <a:ext cx="3338763" cy="445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14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21</cp:revision>
  <dcterms:created xsi:type="dcterms:W3CDTF">2019-01-18T18:20:22Z</dcterms:created>
  <dcterms:modified xsi:type="dcterms:W3CDTF">2019-07-04T16:46:45Z</dcterms:modified>
</cp:coreProperties>
</file>