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6477" y="2528047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MATERIAL PARA CENTRO COMUNITARIO </a:t>
            </a:r>
          </a:p>
          <a:p>
            <a:endParaRPr lang="es-MX" dirty="0"/>
          </a:p>
          <a:p>
            <a:r>
              <a:rPr lang="es-MX" dirty="0"/>
              <a:t>LOMA DEL MACHO </a:t>
            </a:r>
          </a:p>
          <a:p>
            <a:endParaRPr lang="es-MX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2CEDE21-E947-4E65-91B2-09DD2828C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16" y="2082877"/>
            <a:ext cx="5454316" cy="409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19</cp:revision>
  <dcterms:created xsi:type="dcterms:W3CDTF">2019-01-18T18:20:22Z</dcterms:created>
  <dcterms:modified xsi:type="dcterms:W3CDTF">2019-07-04T15:47:20Z</dcterms:modified>
</cp:coreProperties>
</file>