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60" d="100"/>
          <a:sy n="60" d="100"/>
        </p:scale>
        <p:origin x="102" y="14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30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6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680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00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126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213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129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62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178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922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679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388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713572"/>
            <a:ext cx="9144000" cy="1351896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 OBRAS MENORES EJERCICIO </a:t>
            </a:r>
            <a:r>
              <a:rPr lang="es-MX" sz="8900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2019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846477" y="2528047"/>
            <a:ext cx="3470567" cy="2729753"/>
          </a:xfrm>
        </p:spPr>
        <p:txBody>
          <a:bodyPr>
            <a:normAutofit/>
          </a:bodyPr>
          <a:lstStyle/>
          <a:p>
            <a:r>
              <a:rPr lang="es-MX" dirty="0"/>
              <a:t>MATERIAL PARA CENTRO COMUNITARIO </a:t>
            </a:r>
          </a:p>
          <a:p>
            <a:endParaRPr lang="es-MX" dirty="0"/>
          </a:p>
          <a:p>
            <a:r>
              <a:rPr lang="es-MX" dirty="0"/>
              <a:t>LOMA DEL MACHO </a:t>
            </a:r>
          </a:p>
          <a:p>
            <a:endParaRPr lang="es-MX" dirty="0"/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E2CEDE21-E947-4E65-91B2-09DD2828C6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716" y="2082877"/>
            <a:ext cx="5454316" cy="4090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73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12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Tema de Office</vt:lpstr>
      <vt:lpstr>PROGRAMA OBRAS MENORES EJERCICIO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OBRAS MENORES EJERCICIO 2018</dc:title>
  <dc:creator>SOCIAL-02</dc:creator>
  <cp:lastModifiedBy>D_SOCIAL_12</cp:lastModifiedBy>
  <cp:revision>19</cp:revision>
  <dcterms:created xsi:type="dcterms:W3CDTF">2019-01-18T18:20:22Z</dcterms:created>
  <dcterms:modified xsi:type="dcterms:W3CDTF">2019-07-04T15:47:20Z</dcterms:modified>
</cp:coreProperties>
</file>