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6477" y="2528047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MATERIAL PARA CENTRO COMUNITARIO </a:t>
            </a:r>
          </a:p>
          <a:p>
            <a:endParaRPr lang="es-MX" dirty="0"/>
          </a:p>
          <a:p>
            <a:r>
              <a:rPr lang="es-MX" dirty="0"/>
              <a:t>JESUS DEL MONTE </a:t>
            </a:r>
          </a:p>
          <a:p>
            <a:endParaRPr lang="es-MX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F9DF451-15B2-4976-8E30-41A1981B12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849" y="2065468"/>
            <a:ext cx="318135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18</cp:revision>
  <dcterms:created xsi:type="dcterms:W3CDTF">2019-01-18T18:20:22Z</dcterms:created>
  <dcterms:modified xsi:type="dcterms:W3CDTF">2019-07-04T15:45:39Z</dcterms:modified>
</cp:coreProperties>
</file>