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9303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61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06805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93002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1262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12133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129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1623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11782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9224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6794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5A59E-736C-4C30-8BC1-4400626C9CE5}" type="datetimeFigureOut">
              <a:rPr lang="es-MX" smtClean="0"/>
              <a:t>04/07/2019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AA93E9-37E2-4533-AEBB-E934C2F862BD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388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713572"/>
            <a:ext cx="9144000" cy="1351896"/>
          </a:xfrm>
        </p:spPr>
        <p:txBody>
          <a:bodyPr>
            <a:normAutofit fontScale="90000"/>
          </a:bodyPr>
          <a:lstStyle/>
          <a:p>
            <a:r>
              <a:rPr lang="es-MX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PROGRAMA OBRAS MENORES EJERCICIO </a:t>
            </a:r>
            <a:r>
              <a:rPr lang="es-MX" sz="8900" dirty="0">
                <a:solidFill>
                  <a:schemeClr val="accent2">
                    <a:lumMod val="75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2019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8412479" y="2528047"/>
            <a:ext cx="2904565" cy="2729753"/>
          </a:xfrm>
        </p:spPr>
        <p:txBody>
          <a:bodyPr>
            <a:normAutofit/>
          </a:bodyPr>
          <a:lstStyle/>
          <a:p>
            <a:r>
              <a:rPr lang="es-MX"/>
              <a:t>PINTURA PARA ESCUELA PRIMARIA “JUSTO SIERRA”             </a:t>
            </a:r>
          </a:p>
          <a:p>
            <a:endParaRPr lang="es-MX"/>
          </a:p>
          <a:p>
            <a:r>
              <a:rPr lang="es-MX"/>
              <a:t>ZONA CENTRO </a:t>
            </a:r>
            <a:endParaRPr lang="es-MX" dirty="0"/>
          </a:p>
        </p:txBody>
      </p:sp>
      <p:pic>
        <p:nvPicPr>
          <p:cNvPr id="10" name="Imagen 9">
            <a:extLst>
              <a:ext uri="{FF2B5EF4-FFF2-40B4-BE49-F238E27FC236}">
                <a16:creationId xmlns:a16="http://schemas.microsoft.com/office/drawing/2014/main" id="{A9DBD386-66B5-463B-A876-86EAFA2055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7558" y="2065468"/>
            <a:ext cx="4974351" cy="43299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4732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15</Words>
  <Application>Microsoft Office PowerPoint</Application>
  <PresentationFormat>Panorámica</PresentationFormat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Aharoni</vt:lpstr>
      <vt:lpstr>Arial</vt:lpstr>
      <vt:lpstr>Calibri</vt:lpstr>
      <vt:lpstr>Calibri Light</vt:lpstr>
      <vt:lpstr>Tema de Office</vt:lpstr>
      <vt:lpstr>PROGRAMA OBRAS MENORES EJERCICIO 2019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 OBRAS MENORES EJERCICIO 2018</dc:title>
  <dc:creator>SOCIAL-02</dc:creator>
  <cp:lastModifiedBy>D_SOCIAL_12</cp:lastModifiedBy>
  <cp:revision>18</cp:revision>
  <dcterms:created xsi:type="dcterms:W3CDTF">2019-01-18T18:20:22Z</dcterms:created>
  <dcterms:modified xsi:type="dcterms:W3CDTF">2019-07-04T17:28:05Z</dcterms:modified>
</cp:coreProperties>
</file>