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/>
              <a:t>PINTURA PARA ESCUELA PRIMARIA “JUSTO SIERRA”             </a:t>
            </a:r>
          </a:p>
          <a:p>
            <a:endParaRPr lang="es-MX"/>
          </a:p>
          <a:p>
            <a:r>
              <a:rPr lang="es-MX"/>
              <a:t>ZONA CENTRO </a:t>
            </a:r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9DBD386-66B5-463B-A876-86EAFA205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558" y="2065468"/>
            <a:ext cx="4974351" cy="43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18</cp:revision>
  <dcterms:created xsi:type="dcterms:W3CDTF">2019-01-18T18:20:22Z</dcterms:created>
  <dcterms:modified xsi:type="dcterms:W3CDTF">2019-07-04T17:28:05Z</dcterms:modified>
</cp:coreProperties>
</file>