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14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46477" y="2528047"/>
            <a:ext cx="3470567" cy="2729753"/>
          </a:xfrm>
        </p:spPr>
        <p:txBody>
          <a:bodyPr>
            <a:normAutofit/>
          </a:bodyPr>
          <a:lstStyle/>
          <a:p>
            <a:r>
              <a:rPr lang="es-MX" dirty="0"/>
              <a:t>MATERIAL PARA SALON COMUNITARIO</a:t>
            </a:r>
          </a:p>
          <a:p>
            <a:endParaRPr lang="es-MX" dirty="0"/>
          </a:p>
          <a:p>
            <a:r>
              <a:rPr lang="es-MX" dirty="0"/>
              <a:t>EL MOGOTE </a:t>
            </a:r>
          </a:p>
          <a:p>
            <a:endParaRPr lang="es-MX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59875A8-0175-431D-AE9B-93755EBFF5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791" y="1906716"/>
            <a:ext cx="3247465" cy="432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17</cp:revision>
  <dcterms:created xsi:type="dcterms:W3CDTF">2019-01-18T18:20:22Z</dcterms:created>
  <dcterms:modified xsi:type="dcterms:W3CDTF">2019-07-04T15:44:35Z</dcterms:modified>
</cp:coreProperties>
</file>