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6477" y="2528047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REHABILITACION DE DEL DRENAJE ENFRENTE DE LA PRIMARIA </a:t>
            </a:r>
          </a:p>
          <a:p>
            <a:r>
              <a:rPr lang="es-MX" dirty="0"/>
              <a:t>EL MEZQUITILLO</a:t>
            </a:r>
          </a:p>
          <a:p>
            <a:endParaRPr lang="es-MX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E5A797C-35EC-4DA2-8105-CCCDDED5DA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442" y="2065468"/>
            <a:ext cx="3110163" cy="414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16</cp:revision>
  <dcterms:created xsi:type="dcterms:W3CDTF">2019-01-18T18:20:22Z</dcterms:created>
  <dcterms:modified xsi:type="dcterms:W3CDTF">2019-07-04T14:20:22Z</dcterms:modified>
</cp:coreProperties>
</file>