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46477" y="2528047"/>
            <a:ext cx="3470567" cy="2729753"/>
          </a:xfrm>
        </p:spPr>
        <p:txBody>
          <a:bodyPr>
            <a:normAutofit/>
          </a:bodyPr>
          <a:lstStyle/>
          <a:p>
            <a:r>
              <a:rPr lang="es-MX" dirty="0"/>
              <a:t>MATERIAL DE CONSTRUCCION PARA CAMPO DEPORTIVO </a:t>
            </a:r>
          </a:p>
          <a:p>
            <a:endParaRPr lang="es-MX" dirty="0"/>
          </a:p>
          <a:p>
            <a:r>
              <a:rPr lang="es-MX" dirty="0"/>
              <a:t>EL MEZQUITILLO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75F222C-BB91-4A0F-ABDD-3A2406680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927" y="2065468"/>
            <a:ext cx="5309937" cy="398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17</cp:revision>
  <dcterms:created xsi:type="dcterms:W3CDTF">2019-01-18T18:20:22Z</dcterms:created>
  <dcterms:modified xsi:type="dcterms:W3CDTF">2019-07-04T17:22:49Z</dcterms:modified>
</cp:coreProperties>
</file>