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12479" y="2528047"/>
            <a:ext cx="2904565" cy="2729753"/>
          </a:xfrm>
        </p:spPr>
        <p:txBody>
          <a:bodyPr>
            <a:normAutofit/>
          </a:bodyPr>
          <a:lstStyle/>
          <a:p>
            <a:r>
              <a:rPr lang="es-MX" dirty="0"/>
              <a:t>  REHABILITACION DE BAÑOS ESCUELA PRIMARIA "LERDO DE TEJADA “                     </a:t>
            </a:r>
          </a:p>
          <a:p>
            <a:endParaRPr lang="es-MX" dirty="0"/>
          </a:p>
          <a:p>
            <a:r>
              <a:rPr lang="es-MX" dirty="0"/>
              <a:t>EL CENTRO DEL MEZQUITILLO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6516E26-4850-4B26-8AB5-7A5DC5454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74" y="2145981"/>
            <a:ext cx="5390147" cy="404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20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17</cp:revision>
  <dcterms:created xsi:type="dcterms:W3CDTF">2019-01-18T18:20:22Z</dcterms:created>
  <dcterms:modified xsi:type="dcterms:W3CDTF">2019-07-04T17:26:20Z</dcterms:modified>
</cp:coreProperties>
</file>