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02" y="14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04/07/2019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706295" y="2544089"/>
            <a:ext cx="3470567" cy="2729753"/>
          </a:xfrm>
        </p:spPr>
        <p:txBody>
          <a:bodyPr>
            <a:normAutofit/>
          </a:bodyPr>
          <a:lstStyle/>
          <a:p>
            <a:r>
              <a:rPr lang="es-MX" dirty="0"/>
              <a:t>EQUIPAMIENTO PARA LA CASA DE SALUD </a:t>
            </a:r>
          </a:p>
          <a:p>
            <a:endParaRPr lang="es-MX" dirty="0"/>
          </a:p>
          <a:p>
            <a:r>
              <a:rPr lang="es-MX" dirty="0"/>
              <a:t>VISTA HERMOSA </a:t>
            </a:r>
          </a:p>
          <a:p>
            <a:endParaRPr lang="es-MX" dirty="0"/>
          </a:p>
        </p:txBody>
      </p:sp>
      <p:pic>
        <p:nvPicPr>
          <p:cNvPr id="26" name="Imagen 25">
            <a:extLst>
              <a:ext uri="{FF2B5EF4-FFF2-40B4-BE49-F238E27FC236}">
                <a16:creationId xmlns:a16="http://schemas.microsoft.com/office/drawing/2014/main" id="{495AE8FC-2A6A-48D5-BB73-93521D2521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138" y="2095204"/>
            <a:ext cx="6448926" cy="362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13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26</cp:revision>
  <dcterms:created xsi:type="dcterms:W3CDTF">2019-01-18T18:20:22Z</dcterms:created>
  <dcterms:modified xsi:type="dcterms:W3CDTF">2019-07-04T17:07:04Z</dcterms:modified>
</cp:coreProperties>
</file>