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PARA BAÑOS EN CENTRO COMUNITARIO </a:t>
            </a:r>
          </a:p>
          <a:p>
            <a:endParaRPr lang="es-MX" dirty="0"/>
          </a:p>
          <a:p>
            <a:r>
              <a:rPr lang="es-MX" dirty="0"/>
              <a:t>CALIFORNIA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31044D9-9BC2-4CBC-9858-726F61DCCA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611" y="2414334"/>
            <a:ext cx="4251158" cy="318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15</cp:revision>
  <dcterms:created xsi:type="dcterms:W3CDTF">2019-01-18T18:20:22Z</dcterms:created>
  <dcterms:modified xsi:type="dcterms:W3CDTF">2019-07-04T14:17:15Z</dcterms:modified>
</cp:coreProperties>
</file>