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4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412479" y="2528047"/>
            <a:ext cx="2904565" cy="2729753"/>
          </a:xfrm>
        </p:spPr>
        <p:txBody>
          <a:bodyPr>
            <a:normAutofit/>
          </a:bodyPr>
          <a:lstStyle/>
          <a:p>
            <a:endParaRPr lang="es-MX" dirty="0"/>
          </a:p>
          <a:p>
            <a:r>
              <a:rPr lang="es-MX" dirty="0"/>
              <a:t>PINTURA PARA REHABILITAR EL KIOSCO DE LA COMUNIDAD </a:t>
            </a:r>
          </a:p>
          <a:p>
            <a:r>
              <a:rPr lang="es-MX" dirty="0"/>
              <a:t>BARRIO DE GUADALUPE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832067F-F75F-4471-8FDA-6E6686548A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956" y="2109538"/>
            <a:ext cx="7090611" cy="398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16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D_SOCIAL_12</cp:lastModifiedBy>
  <cp:revision>18</cp:revision>
  <dcterms:created xsi:type="dcterms:W3CDTF">2019-01-18T18:20:22Z</dcterms:created>
  <dcterms:modified xsi:type="dcterms:W3CDTF">2019-07-04T17:37:39Z</dcterms:modified>
</cp:coreProperties>
</file>