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LA PRIMARIA "MARGARITA MAZA DE JUAREZ" </a:t>
            </a:r>
          </a:p>
          <a:p>
            <a:endParaRPr lang="es-MX" dirty="0"/>
          </a:p>
          <a:p>
            <a:r>
              <a:rPr lang="es-MX" dirty="0"/>
              <a:t>ZONA CENTRO 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68848A7-0E16-466B-8C4A-96AFDF611B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460" y="2005612"/>
            <a:ext cx="5165557" cy="387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14</cp:revision>
  <dcterms:created xsi:type="dcterms:W3CDTF">2019-01-18T18:20:22Z</dcterms:created>
  <dcterms:modified xsi:type="dcterms:W3CDTF">2019-07-03T19:35:41Z</dcterms:modified>
</cp:coreProperties>
</file>