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14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12479" y="2528047"/>
            <a:ext cx="2904565" cy="2729753"/>
          </a:xfrm>
        </p:spPr>
        <p:txBody>
          <a:bodyPr>
            <a:normAutofit/>
          </a:bodyPr>
          <a:lstStyle/>
          <a:p>
            <a:r>
              <a:rPr lang="es-MX" dirty="0"/>
              <a:t>REHABILITACION DE BAÑOS DEL CENTRO COMUNITARIO </a:t>
            </a:r>
          </a:p>
          <a:p>
            <a:r>
              <a:rPr lang="es-MX" dirty="0"/>
              <a:t>EL TEJOCOTE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F7AE230-4336-454F-827F-70078A37C3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548" y="2207205"/>
            <a:ext cx="5122779" cy="3842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12</cp:revision>
  <dcterms:created xsi:type="dcterms:W3CDTF">2019-01-18T18:20:22Z</dcterms:created>
  <dcterms:modified xsi:type="dcterms:W3CDTF">2019-07-03T19:18:29Z</dcterms:modified>
</cp:coreProperties>
</file>