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REHABILITACION DE BAÑOS </a:t>
            </a:r>
          </a:p>
          <a:p>
            <a:r>
              <a:rPr lang="es-MX" dirty="0"/>
              <a:t>EL MEZQUITILLO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D1E7EF-C6B1-4C70-8CFF-C0E52DFE979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46"/>
          <a:stretch/>
        </p:blipFill>
        <p:spPr bwMode="auto">
          <a:xfrm>
            <a:off x="3037138" y="2191163"/>
            <a:ext cx="3058862" cy="38378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11</cp:revision>
  <dcterms:created xsi:type="dcterms:W3CDTF">2019-01-18T18:20:22Z</dcterms:created>
  <dcterms:modified xsi:type="dcterms:W3CDTF">2019-07-03T19:10:14Z</dcterms:modified>
</cp:coreProperties>
</file>