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2" y="14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30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6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80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00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126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13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29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62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178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22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79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5A59E-736C-4C30-8BC1-4400626C9CE5}" type="datetimeFigureOut">
              <a:rPr lang="es-MX" smtClean="0"/>
              <a:t>03/07/2019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88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713572"/>
            <a:ext cx="9144000" cy="1351896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 OBRAS MENORES EJERCICIO </a:t>
            </a:r>
            <a:r>
              <a:rPr lang="es-MX" sz="8900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2019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412479" y="2528047"/>
            <a:ext cx="2904565" cy="2729753"/>
          </a:xfrm>
        </p:spPr>
        <p:txBody>
          <a:bodyPr>
            <a:normAutofit/>
          </a:bodyPr>
          <a:lstStyle/>
          <a:p>
            <a:r>
              <a:rPr lang="es-MX" dirty="0"/>
              <a:t>REHABILITACION DE BAÑOS </a:t>
            </a:r>
          </a:p>
          <a:p>
            <a:r>
              <a:rPr lang="es-MX" dirty="0"/>
              <a:t>EL MEZQUITILLO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CD1E7EF-C6B1-4C70-8CFF-C0E52DFE9795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46"/>
          <a:stretch/>
        </p:blipFill>
        <p:spPr bwMode="auto">
          <a:xfrm>
            <a:off x="3037138" y="2191163"/>
            <a:ext cx="3058862" cy="38378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52473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Tema de Office</vt:lpstr>
      <vt:lpstr>PROGRAMA OBRAS MENORES EJERCICIO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OBRAS MENORES EJERCICIO 2018</dc:title>
  <dc:creator>SOCIAL-02</dc:creator>
  <cp:lastModifiedBy>D_SOCIAL_12</cp:lastModifiedBy>
  <cp:revision>11</cp:revision>
  <dcterms:created xsi:type="dcterms:W3CDTF">2019-01-18T18:20:22Z</dcterms:created>
  <dcterms:modified xsi:type="dcterms:W3CDTF">2019-07-03T19:10:14Z</dcterms:modified>
</cp:coreProperties>
</file>