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4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30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80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0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26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13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2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62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78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22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79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8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13572"/>
            <a:ext cx="9144000" cy="1351896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PROGRAMA OBRAS MENORES EJERCICIO </a:t>
            </a:r>
            <a:r>
              <a:rPr lang="es-MX" sz="89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412479" y="2528047"/>
            <a:ext cx="2904565" cy="2729753"/>
          </a:xfrm>
        </p:spPr>
        <p:txBody>
          <a:bodyPr>
            <a:normAutofit/>
          </a:bodyPr>
          <a:lstStyle/>
          <a:p>
            <a:r>
              <a:rPr lang="es-MX"/>
              <a:t>PINTURA PARA "TELESECUNDARIA JUSTO SIERRA"</a:t>
            </a:r>
            <a:endParaRPr lang="es-MX" dirty="0"/>
          </a:p>
          <a:p>
            <a:r>
              <a:rPr lang="es-MX" dirty="0"/>
              <a:t>BARRIO DE GUADALUPE  DEL MEZQUITILLO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927B14D7-6E2D-4F7A-83CB-CDE7C7ECD0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305" y="2021561"/>
            <a:ext cx="5598695" cy="4199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73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17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PROGRAMA OBRAS MENORES EJERCICIO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OBRAS MENORES EJERCICIO 2018</dc:title>
  <dc:creator>SOCIAL-02</dc:creator>
  <cp:lastModifiedBy>D_SOCIAL_12</cp:lastModifiedBy>
  <cp:revision>16</cp:revision>
  <dcterms:created xsi:type="dcterms:W3CDTF">2019-01-18T18:20:22Z</dcterms:created>
  <dcterms:modified xsi:type="dcterms:W3CDTF">2019-07-04T17:24:35Z</dcterms:modified>
</cp:coreProperties>
</file>