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F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676643-CE6C-4A11-BA5B-6095C572EFBF}" type="doc">
      <dgm:prSet loTypeId="urn:microsoft.com/office/officeart/2005/8/layout/pictureOrgChart+Icon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ES"/>
        </a:p>
      </dgm:t>
    </dgm:pt>
    <dgm:pt modelId="{98581A1F-407F-4D32-9C38-AF04587D9C03}">
      <dgm:prSet phldrT="[Texto]" custT="1"/>
      <dgm:spPr/>
      <dgm:t>
        <a:bodyPr/>
        <a:lstStyle/>
        <a:p>
          <a:r>
            <a:rPr lang="es-MX" sz="1600" smtClean="0"/>
            <a:t>PROF. ALBERTO CANO ESTRADA</a:t>
          </a:r>
          <a:endParaRPr lang="es-ES" sz="1600" dirty="0"/>
        </a:p>
      </dgm:t>
    </dgm:pt>
    <dgm:pt modelId="{5C0EEC78-3678-4CEE-83C9-8882077FA34E}" type="parTrans" cxnId="{E9DB3882-511E-4A9A-981F-CEFFF3A6F9AE}">
      <dgm:prSet/>
      <dgm:spPr/>
      <dgm:t>
        <a:bodyPr/>
        <a:lstStyle/>
        <a:p>
          <a:endParaRPr lang="es-ES"/>
        </a:p>
      </dgm:t>
    </dgm:pt>
    <dgm:pt modelId="{1714CB08-E8C4-4A40-8295-5AF465EEEB0C}" type="sibTrans" cxnId="{E9DB3882-511E-4A9A-981F-CEFFF3A6F9AE}">
      <dgm:prSet/>
      <dgm:spPr/>
      <dgm:t>
        <a:bodyPr/>
        <a:lstStyle/>
        <a:p>
          <a:endParaRPr lang="es-ES"/>
        </a:p>
      </dgm:t>
    </dgm:pt>
    <dgm:pt modelId="{13E53654-8ACB-461B-8A87-092A52ADCE92}" type="asst">
      <dgm:prSet phldrT="[Texto]" custT="1"/>
      <dgm:spPr/>
      <dgm:t>
        <a:bodyPr/>
        <a:lstStyle/>
        <a:p>
          <a:r>
            <a:rPr lang="es-MX" sz="1200" smtClean="0"/>
            <a:t>ING. CLAUDIA VERONICA HERNANDEZ ROBLEDO</a:t>
          </a:r>
          <a:endParaRPr lang="es-ES" sz="1200" dirty="0"/>
        </a:p>
      </dgm:t>
    </dgm:pt>
    <dgm:pt modelId="{83F3DBAB-8010-4C08-8635-11CBCEE43393}" type="parTrans" cxnId="{8891FA18-7D8E-4CB2-AD64-B009DCF1A51A}">
      <dgm:prSet/>
      <dgm:spPr/>
      <dgm:t>
        <a:bodyPr/>
        <a:lstStyle/>
        <a:p>
          <a:endParaRPr lang="es-ES"/>
        </a:p>
      </dgm:t>
    </dgm:pt>
    <dgm:pt modelId="{5384576D-D161-4DCB-ADA6-0F54DE0E9EB7}" type="sibTrans" cxnId="{8891FA18-7D8E-4CB2-AD64-B009DCF1A51A}">
      <dgm:prSet/>
      <dgm:spPr/>
      <dgm:t>
        <a:bodyPr/>
        <a:lstStyle/>
        <a:p>
          <a:endParaRPr lang="es-ES"/>
        </a:p>
      </dgm:t>
    </dgm:pt>
    <dgm:pt modelId="{7E21DA5C-5687-4256-A55F-E61C34FBE43B}">
      <dgm:prSet phldrT="[Texto]" custT="1"/>
      <dgm:spPr/>
      <dgm:t>
        <a:bodyPr/>
        <a:lstStyle/>
        <a:p>
          <a:r>
            <a:rPr lang="es-MX" sz="1200" smtClean="0"/>
            <a:t>LIC. ANGELICA NEFTALI JIMENEZ CIFUENTES</a:t>
          </a:r>
          <a:endParaRPr lang="es-ES" sz="1200" dirty="0"/>
        </a:p>
      </dgm:t>
    </dgm:pt>
    <dgm:pt modelId="{D1F7A3B3-8D69-4131-BD45-E4835D1FDFCF}" type="parTrans" cxnId="{90C9915F-BABB-4926-A9B0-4B378B0BEF69}">
      <dgm:prSet/>
      <dgm:spPr/>
      <dgm:t>
        <a:bodyPr/>
        <a:lstStyle/>
        <a:p>
          <a:endParaRPr lang="es-ES"/>
        </a:p>
      </dgm:t>
    </dgm:pt>
    <dgm:pt modelId="{ED0F221B-D0C1-4B52-896E-ADF234E7C86C}" type="sibTrans" cxnId="{90C9915F-BABB-4926-A9B0-4B378B0BEF69}">
      <dgm:prSet/>
      <dgm:spPr/>
      <dgm:t>
        <a:bodyPr/>
        <a:lstStyle/>
        <a:p>
          <a:endParaRPr lang="es-ES"/>
        </a:p>
      </dgm:t>
    </dgm:pt>
    <dgm:pt modelId="{9BF156FA-CBCB-4660-A19C-CDAC35191FB2}">
      <dgm:prSet phldrT="[Texto]" custT="1"/>
      <dgm:spPr/>
      <dgm:t>
        <a:bodyPr/>
        <a:lstStyle/>
        <a:p>
          <a:r>
            <a:rPr lang="es-MX" sz="1200" smtClean="0"/>
            <a:t>LIC. OSCAR FERNANDO GARCIA AGUIRRE</a:t>
          </a:r>
          <a:endParaRPr lang="es-ES" sz="1200" dirty="0"/>
        </a:p>
      </dgm:t>
    </dgm:pt>
    <dgm:pt modelId="{30BADA60-CBF2-40BA-B044-F04EF65905A1}" type="parTrans" cxnId="{699DEB9D-194A-4206-B7CE-F980E7883894}">
      <dgm:prSet/>
      <dgm:spPr/>
      <dgm:t>
        <a:bodyPr/>
        <a:lstStyle/>
        <a:p>
          <a:endParaRPr lang="es-ES"/>
        </a:p>
      </dgm:t>
    </dgm:pt>
    <dgm:pt modelId="{B720E75D-2580-4556-AD9F-408CE7284660}" type="sibTrans" cxnId="{699DEB9D-194A-4206-B7CE-F980E7883894}">
      <dgm:prSet/>
      <dgm:spPr/>
      <dgm:t>
        <a:bodyPr/>
        <a:lstStyle/>
        <a:p>
          <a:endParaRPr lang="es-ES"/>
        </a:p>
      </dgm:t>
    </dgm:pt>
    <dgm:pt modelId="{F6331D2B-8DC6-4F20-B207-805C4537BF98}">
      <dgm:prSet phldrT="[Texto]" custT="1"/>
      <dgm:spPr/>
      <dgm:t>
        <a:bodyPr/>
        <a:lstStyle/>
        <a:p>
          <a:r>
            <a:rPr lang="es-MX" sz="1200" smtClean="0"/>
            <a:t>LIC. GUILLERMO ANDRADE BARBOSA</a:t>
          </a:r>
          <a:endParaRPr lang="es-ES" sz="1200" dirty="0"/>
        </a:p>
      </dgm:t>
    </dgm:pt>
    <dgm:pt modelId="{71A2B7D9-F6BC-453C-A684-28E19E55511C}" type="parTrans" cxnId="{5DB34460-865A-429E-AC03-8CA17C6F649E}">
      <dgm:prSet/>
      <dgm:spPr/>
      <dgm:t>
        <a:bodyPr/>
        <a:lstStyle/>
        <a:p>
          <a:endParaRPr lang="es-ES"/>
        </a:p>
      </dgm:t>
    </dgm:pt>
    <dgm:pt modelId="{B9F11DF2-A6DC-4F4D-BAC9-BBE9DB36B8DB}" type="sibTrans" cxnId="{5DB34460-865A-429E-AC03-8CA17C6F649E}">
      <dgm:prSet/>
      <dgm:spPr/>
      <dgm:t>
        <a:bodyPr/>
        <a:lstStyle/>
        <a:p>
          <a:endParaRPr lang="es-ES"/>
        </a:p>
      </dgm:t>
    </dgm:pt>
    <dgm:pt modelId="{FCABFD74-7F6D-453A-971B-5FF088DF194D}" type="pres">
      <dgm:prSet presAssocID="{08676643-CE6C-4A11-BA5B-6095C572EF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6840E37-F72C-487F-984B-CC244C5F92ED}" type="pres">
      <dgm:prSet presAssocID="{98581A1F-407F-4D32-9C38-AF04587D9C03}" presName="hierRoot1" presStyleCnt="0">
        <dgm:presLayoutVars>
          <dgm:hierBranch val="init"/>
        </dgm:presLayoutVars>
      </dgm:prSet>
      <dgm:spPr/>
    </dgm:pt>
    <dgm:pt modelId="{8D8081DD-A641-4F56-8412-4D618567C59E}" type="pres">
      <dgm:prSet presAssocID="{98581A1F-407F-4D32-9C38-AF04587D9C03}" presName="rootComposite1" presStyleCnt="0"/>
      <dgm:spPr/>
    </dgm:pt>
    <dgm:pt modelId="{60AAC228-D769-499E-B3A1-55A6AE879A8A}" type="pres">
      <dgm:prSet presAssocID="{98581A1F-407F-4D32-9C38-AF04587D9C0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672BDE-DBC6-483F-8886-7D56F34583F5}" type="pres">
      <dgm:prSet presAssocID="{98581A1F-407F-4D32-9C38-AF04587D9C03}" presName="rootPict1" presStyleLbl="alignImgPlace1" presStyleIdx="0" presStyleCnt="5" custLinFactNeighborX="300" custLinFactNeighborY="-857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  <dgm:pt modelId="{C81E475A-1B31-4856-92A6-9847806C9129}" type="pres">
      <dgm:prSet presAssocID="{98581A1F-407F-4D32-9C38-AF04587D9C03}" presName="rootConnector1" presStyleLbl="node1" presStyleIdx="0" presStyleCnt="0"/>
      <dgm:spPr/>
    </dgm:pt>
    <dgm:pt modelId="{F9BC010B-2DE5-49A6-AAB5-38AFB03DC76E}" type="pres">
      <dgm:prSet presAssocID="{98581A1F-407F-4D32-9C38-AF04587D9C03}" presName="hierChild2" presStyleCnt="0"/>
      <dgm:spPr/>
    </dgm:pt>
    <dgm:pt modelId="{1ECF9386-8D2F-4123-A0F9-8399F3440913}" type="pres">
      <dgm:prSet presAssocID="{D1F7A3B3-8D69-4131-BD45-E4835D1FDFCF}" presName="Name37" presStyleLbl="parChTrans1D2" presStyleIdx="0" presStyleCnt="4"/>
      <dgm:spPr/>
    </dgm:pt>
    <dgm:pt modelId="{440B02F4-605B-4229-B745-560E06A2C9E8}" type="pres">
      <dgm:prSet presAssocID="{7E21DA5C-5687-4256-A55F-E61C34FBE43B}" presName="hierRoot2" presStyleCnt="0">
        <dgm:presLayoutVars>
          <dgm:hierBranch val="init"/>
        </dgm:presLayoutVars>
      </dgm:prSet>
      <dgm:spPr/>
    </dgm:pt>
    <dgm:pt modelId="{AE52C998-FB6B-4A98-997C-F9AF9157A233}" type="pres">
      <dgm:prSet presAssocID="{7E21DA5C-5687-4256-A55F-E61C34FBE43B}" presName="rootComposite" presStyleCnt="0"/>
      <dgm:spPr/>
    </dgm:pt>
    <dgm:pt modelId="{E0A4298F-17BE-4071-B0FB-4792AFE2B243}" type="pres">
      <dgm:prSet presAssocID="{7E21DA5C-5687-4256-A55F-E61C34FBE43B}" presName="rootText" presStyleLbl="node2" presStyleIdx="0" presStyleCnt="3" custScaleX="136087" custLinFactNeighborX="-9605" custLinFactNeighborY="9090">
        <dgm:presLayoutVars>
          <dgm:chPref val="3"/>
        </dgm:presLayoutVars>
      </dgm:prSet>
      <dgm:spPr/>
    </dgm:pt>
    <dgm:pt modelId="{B5D42FCF-DA8A-4CCE-944F-734236EF1036}" type="pres">
      <dgm:prSet presAssocID="{7E21DA5C-5687-4256-A55F-E61C34FBE43B}" presName="rootPict" presStyleLbl="alignImgPlace1" presStyleIdx="1" presStyleCnt="5" custLinFactNeighborX="-56395" custLinFactNeighborY="1281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  <dgm:pt modelId="{A848C257-B2B4-44B7-86B5-EF19B3A9FA78}" type="pres">
      <dgm:prSet presAssocID="{7E21DA5C-5687-4256-A55F-E61C34FBE43B}" presName="rootConnector" presStyleLbl="node2" presStyleIdx="0" presStyleCnt="3"/>
      <dgm:spPr/>
    </dgm:pt>
    <dgm:pt modelId="{EA61D5F4-22A1-4CE9-AFAF-34E94925ECF2}" type="pres">
      <dgm:prSet presAssocID="{7E21DA5C-5687-4256-A55F-E61C34FBE43B}" presName="hierChild4" presStyleCnt="0"/>
      <dgm:spPr/>
    </dgm:pt>
    <dgm:pt modelId="{97ED7843-EA26-4293-A64C-8A5EBA0D8695}" type="pres">
      <dgm:prSet presAssocID="{7E21DA5C-5687-4256-A55F-E61C34FBE43B}" presName="hierChild5" presStyleCnt="0"/>
      <dgm:spPr/>
    </dgm:pt>
    <dgm:pt modelId="{A28718A0-A20C-4A73-95A3-483DCF930463}" type="pres">
      <dgm:prSet presAssocID="{30BADA60-CBF2-40BA-B044-F04EF65905A1}" presName="Name37" presStyleLbl="parChTrans1D2" presStyleIdx="1" presStyleCnt="4"/>
      <dgm:spPr/>
    </dgm:pt>
    <dgm:pt modelId="{89995F65-73DF-4009-97A9-D1550481E306}" type="pres">
      <dgm:prSet presAssocID="{9BF156FA-CBCB-4660-A19C-CDAC35191FB2}" presName="hierRoot2" presStyleCnt="0">
        <dgm:presLayoutVars>
          <dgm:hierBranch val="init"/>
        </dgm:presLayoutVars>
      </dgm:prSet>
      <dgm:spPr/>
    </dgm:pt>
    <dgm:pt modelId="{F97BD0A2-4FDC-44E1-9CB6-CF6DE5FBEDC6}" type="pres">
      <dgm:prSet presAssocID="{9BF156FA-CBCB-4660-A19C-CDAC35191FB2}" presName="rootComposite" presStyleCnt="0"/>
      <dgm:spPr/>
    </dgm:pt>
    <dgm:pt modelId="{B1100753-749D-45DF-B22C-854F2E2537BB}" type="pres">
      <dgm:prSet presAssocID="{9BF156FA-CBCB-4660-A19C-CDAC35191FB2}" presName="rootText" presStyleLbl="node2" presStyleIdx="1" presStyleCnt="3" custScaleX="1259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AC911B9-5E17-43C1-9567-CC916C1C08D7}" type="pres">
      <dgm:prSet presAssocID="{9BF156FA-CBCB-4660-A19C-CDAC35191FB2}" presName="rootPict" presStyleLbl="alignImgPlace1" presStyleIdx="2" presStyleCnt="5" custLinFactNeighborX="-34795" custLinFactNeighborY="300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  <dgm:pt modelId="{24EFDE85-3A8A-48EC-A44B-ECBFA4E0B16B}" type="pres">
      <dgm:prSet presAssocID="{9BF156FA-CBCB-4660-A19C-CDAC35191FB2}" presName="rootConnector" presStyleLbl="node2" presStyleIdx="1" presStyleCnt="3"/>
      <dgm:spPr/>
    </dgm:pt>
    <dgm:pt modelId="{EAE9F9E3-79A8-4F89-80BC-37C0B8325495}" type="pres">
      <dgm:prSet presAssocID="{9BF156FA-CBCB-4660-A19C-CDAC35191FB2}" presName="hierChild4" presStyleCnt="0"/>
      <dgm:spPr/>
    </dgm:pt>
    <dgm:pt modelId="{1A1693CE-341E-4F60-B0DB-D79FEC74BF04}" type="pres">
      <dgm:prSet presAssocID="{9BF156FA-CBCB-4660-A19C-CDAC35191FB2}" presName="hierChild5" presStyleCnt="0"/>
      <dgm:spPr/>
    </dgm:pt>
    <dgm:pt modelId="{496272CB-DDBA-4D2A-8864-4BEBF5641B06}" type="pres">
      <dgm:prSet presAssocID="{71A2B7D9-F6BC-453C-A684-28E19E55511C}" presName="Name37" presStyleLbl="parChTrans1D2" presStyleIdx="2" presStyleCnt="4"/>
      <dgm:spPr/>
    </dgm:pt>
    <dgm:pt modelId="{E2A37137-71CE-449E-A291-6539EBEA7522}" type="pres">
      <dgm:prSet presAssocID="{F6331D2B-8DC6-4F20-B207-805C4537BF98}" presName="hierRoot2" presStyleCnt="0">
        <dgm:presLayoutVars>
          <dgm:hierBranch val="init"/>
        </dgm:presLayoutVars>
      </dgm:prSet>
      <dgm:spPr/>
    </dgm:pt>
    <dgm:pt modelId="{E826DBE9-8A55-41E1-A556-05540C911DE6}" type="pres">
      <dgm:prSet presAssocID="{F6331D2B-8DC6-4F20-B207-805C4537BF98}" presName="rootComposite" presStyleCnt="0"/>
      <dgm:spPr/>
    </dgm:pt>
    <dgm:pt modelId="{506BBC8D-F5B3-49BA-9AE8-D2D0EE9533E1}" type="pres">
      <dgm:prSet presAssocID="{F6331D2B-8DC6-4F20-B207-805C4537BF98}" presName="rootText" presStyleLbl="node2" presStyleIdx="2" presStyleCnt="3" custScaleX="1185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7B470DC-607C-4B52-8A6C-43D61113C788}" type="pres">
      <dgm:prSet presAssocID="{F6331D2B-8DC6-4F20-B207-805C4537BF98}" presName="rootPict" presStyleLbl="alignImgPlace1" presStyleIdx="3" presStyleCnt="5" custLinFactNeighborX="-33256" custLinFactNeighborY="300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  <dgm:pt modelId="{2E7F23C1-3953-4A11-8298-DEFE782C2948}" type="pres">
      <dgm:prSet presAssocID="{F6331D2B-8DC6-4F20-B207-805C4537BF98}" presName="rootConnector" presStyleLbl="node2" presStyleIdx="2" presStyleCnt="3"/>
      <dgm:spPr/>
    </dgm:pt>
    <dgm:pt modelId="{55EFB41D-B312-4237-8ADC-2DBF59695F5E}" type="pres">
      <dgm:prSet presAssocID="{F6331D2B-8DC6-4F20-B207-805C4537BF98}" presName="hierChild4" presStyleCnt="0"/>
      <dgm:spPr/>
    </dgm:pt>
    <dgm:pt modelId="{4752FFF9-5A07-46B3-BF6D-68ADF1875E80}" type="pres">
      <dgm:prSet presAssocID="{F6331D2B-8DC6-4F20-B207-805C4537BF98}" presName="hierChild5" presStyleCnt="0"/>
      <dgm:spPr/>
    </dgm:pt>
    <dgm:pt modelId="{AB4BFF23-FF33-4B3E-BE15-31E951F4E10D}" type="pres">
      <dgm:prSet presAssocID="{98581A1F-407F-4D32-9C38-AF04587D9C03}" presName="hierChild3" presStyleCnt="0"/>
      <dgm:spPr/>
    </dgm:pt>
    <dgm:pt modelId="{438717AC-DBB8-4FBB-9F8D-6FF79CA86697}" type="pres">
      <dgm:prSet presAssocID="{83F3DBAB-8010-4C08-8635-11CBCEE43393}" presName="Name111" presStyleLbl="parChTrans1D2" presStyleIdx="3" presStyleCnt="4"/>
      <dgm:spPr/>
    </dgm:pt>
    <dgm:pt modelId="{6FCBAAC2-252A-47DB-B10D-4E7FD834BEA6}" type="pres">
      <dgm:prSet presAssocID="{13E53654-8ACB-461B-8A87-092A52ADCE92}" presName="hierRoot3" presStyleCnt="0">
        <dgm:presLayoutVars>
          <dgm:hierBranch val="init"/>
        </dgm:presLayoutVars>
      </dgm:prSet>
      <dgm:spPr/>
    </dgm:pt>
    <dgm:pt modelId="{C7186E68-7029-42E5-9751-888234BB7B37}" type="pres">
      <dgm:prSet presAssocID="{13E53654-8ACB-461B-8A87-092A52ADCE92}" presName="rootComposite3" presStyleCnt="0"/>
      <dgm:spPr/>
    </dgm:pt>
    <dgm:pt modelId="{6680E226-812B-443D-BD47-272289D075B6}" type="pres">
      <dgm:prSet presAssocID="{13E53654-8ACB-461B-8A87-092A52ADCE92}" presName="rootText3" presStyleLbl="asst1" presStyleIdx="0" presStyleCnt="1" custScaleX="1247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72A0AF-C7BF-4562-A954-3CF3A9090323}" type="pres">
      <dgm:prSet presAssocID="{13E53654-8ACB-461B-8A87-092A52ADCE92}" presName="rootPict3" presStyleLbl="alignImgPlace1" presStyleIdx="4" presStyleCnt="5" custLinFactNeighborX="-37672" custLinFactNeighborY="4839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  <dgm:pt modelId="{B896583E-26FC-4949-AEF2-1A620D74FC99}" type="pres">
      <dgm:prSet presAssocID="{13E53654-8ACB-461B-8A87-092A52ADCE92}" presName="rootConnector3" presStyleLbl="asst1" presStyleIdx="0" presStyleCnt="1"/>
      <dgm:spPr/>
    </dgm:pt>
    <dgm:pt modelId="{A37E35DA-7C5E-4E40-81B5-55FC1EA11ED9}" type="pres">
      <dgm:prSet presAssocID="{13E53654-8ACB-461B-8A87-092A52ADCE92}" presName="hierChild6" presStyleCnt="0"/>
      <dgm:spPr/>
    </dgm:pt>
    <dgm:pt modelId="{B8FEF7EC-A560-4688-BFC2-CFB171C0F6E2}" type="pres">
      <dgm:prSet presAssocID="{13E53654-8ACB-461B-8A87-092A52ADCE92}" presName="hierChild7" presStyleCnt="0"/>
      <dgm:spPr/>
    </dgm:pt>
  </dgm:ptLst>
  <dgm:cxnLst>
    <dgm:cxn modelId="{5DB34460-865A-429E-AC03-8CA17C6F649E}" srcId="{98581A1F-407F-4D32-9C38-AF04587D9C03}" destId="{F6331D2B-8DC6-4F20-B207-805C4537BF98}" srcOrd="3" destOrd="0" parTransId="{71A2B7D9-F6BC-453C-A684-28E19E55511C}" sibTransId="{B9F11DF2-A6DC-4F4D-BAC9-BBE9DB36B8DB}"/>
    <dgm:cxn modelId="{F98D7467-67F7-40FD-895D-95F3D5814AC5}" type="presOf" srcId="{D1F7A3B3-8D69-4131-BD45-E4835D1FDFCF}" destId="{1ECF9386-8D2F-4123-A0F9-8399F3440913}" srcOrd="0" destOrd="0" presId="urn:microsoft.com/office/officeart/2005/8/layout/pictureOrgChart+Icon"/>
    <dgm:cxn modelId="{5A2D60B4-93FD-4169-8F8F-74ABE98A8593}" type="presOf" srcId="{7E21DA5C-5687-4256-A55F-E61C34FBE43B}" destId="{A848C257-B2B4-44B7-86B5-EF19B3A9FA78}" srcOrd="1" destOrd="0" presId="urn:microsoft.com/office/officeart/2005/8/layout/pictureOrgChart+Icon"/>
    <dgm:cxn modelId="{97F1EB58-7E5E-40D4-96EF-01D8CA28B2FD}" type="presOf" srcId="{F6331D2B-8DC6-4F20-B207-805C4537BF98}" destId="{506BBC8D-F5B3-49BA-9AE8-D2D0EE9533E1}" srcOrd="0" destOrd="0" presId="urn:microsoft.com/office/officeart/2005/8/layout/pictureOrgChart+Icon"/>
    <dgm:cxn modelId="{C839E198-27C0-45A4-BFD6-90101D18859F}" type="presOf" srcId="{71A2B7D9-F6BC-453C-A684-28E19E55511C}" destId="{496272CB-DDBA-4D2A-8864-4BEBF5641B06}" srcOrd="0" destOrd="0" presId="urn:microsoft.com/office/officeart/2005/8/layout/pictureOrgChart+Icon"/>
    <dgm:cxn modelId="{4C021F14-D607-4E63-8204-97EE79991876}" type="presOf" srcId="{9BF156FA-CBCB-4660-A19C-CDAC35191FB2}" destId="{24EFDE85-3A8A-48EC-A44B-ECBFA4E0B16B}" srcOrd="1" destOrd="0" presId="urn:microsoft.com/office/officeart/2005/8/layout/pictureOrgChart+Icon"/>
    <dgm:cxn modelId="{90C9915F-BABB-4926-A9B0-4B378B0BEF69}" srcId="{98581A1F-407F-4D32-9C38-AF04587D9C03}" destId="{7E21DA5C-5687-4256-A55F-E61C34FBE43B}" srcOrd="1" destOrd="0" parTransId="{D1F7A3B3-8D69-4131-BD45-E4835D1FDFCF}" sibTransId="{ED0F221B-D0C1-4B52-896E-ADF234E7C86C}"/>
    <dgm:cxn modelId="{E9DB3882-511E-4A9A-981F-CEFFF3A6F9AE}" srcId="{08676643-CE6C-4A11-BA5B-6095C572EFBF}" destId="{98581A1F-407F-4D32-9C38-AF04587D9C03}" srcOrd="0" destOrd="0" parTransId="{5C0EEC78-3678-4CEE-83C9-8882077FA34E}" sibTransId="{1714CB08-E8C4-4A40-8295-5AF465EEEB0C}"/>
    <dgm:cxn modelId="{88A15C7A-FDD3-4CED-8EF0-8765888A7B59}" type="presOf" srcId="{08676643-CE6C-4A11-BA5B-6095C572EFBF}" destId="{FCABFD74-7F6D-453A-971B-5FF088DF194D}" srcOrd="0" destOrd="0" presId="urn:microsoft.com/office/officeart/2005/8/layout/pictureOrgChart+Icon"/>
    <dgm:cxn modelId="{009346C5-CC84-4869-AC57-85F0A3D18393}" type="presOf" srcId="{30BADA60-CBF2-40BA-B044-F04EF65905A1}" destId="{A28718A0-A20C-4A73-95A3-483DCF930463}" srcOrd="0" destOrd="0" presId="urn:microsoft.com/office/officeart/2005/8/layout/pictureOrgChart+Icon"/>
    <dgm:cxn modelId="{6CAA31EA-B7D3-4AAA-890C-5A61BBF41E60}" type="presOf" srcId="{7E21DA5C-5687-4256-A55F-E61C34FBE43B}" destId="{E0A4298F-17BE-4071-B0FB-4792AFE2B243}" srcOrd="0" destOrd="0" presId="urn:microsoft.com/office/officeart/2005/8/layout/pictureOrgChart+Icon"/>
    <dgm:cxn modelId="{AB8DA11F-D3C6-475F-917A-33C600D4E618}" type="presOf" srcId="{13E53654-8ACB-461B-8A87-092A52ADCE92}" destId="{6680E226-812B-443D-BD47-272289D075B6}" srcOrd="0" destOrd="0" presId="urn:microsoft.com/office/officeart/2005/8/layout/pictureOrgChart+Icon"/>
    <dgm:cxn modelId="{6CD22CCD-803C-47B4-907B-727F913D4F33}" type="presOf" srcId="{13E53654-8ACB-461B-8A87-092A52ADCE92}" destId="{B896583E-26FC-4949-AEF2-1A620D74FC99}" srcOrd="1" destOrd="0" presId="urn:microsoft.com/office/officeart/2005/8/layout/pictureOrgChart+Icon"/>
    <dgm:cxn modelId="{D874CB19-972F-4C6A-882C-F9E9A4BA8D68}" type="presOf" srcId="{98581A1F-407F-4D32-9C38-AF04587D9C03}" destId="{60AAC228-D769-499E-B3A1-55A6AE879A8A}" srcOrd="0" destOrd="0" presId="urn:microsoft.com/office/officeart/2005/8/layout/pictureOrgChart+Icon"/>
    <dgm:cxn modelId="{8F52B0C6-BFB8-4156-A331-D548EC28137A}" type="presOf" srcId="{98581A1F-407F-4D32-9C38-AF04587D9C03}" destId="{C81E475A-1B31-4856-92A6-9847806C9129}" srcOrd="1" destOrd="0" presId="urn:microsoft.com/office/officeart/2005/8/layout/pictureOrgChart+Icon"/>
    <dgm:cxn modelId="{8DF48108-B452-42D6-B727-ABBE138156CC}" type="presOf" srcId="{9BF156FA-CBCB-4660-A19C-CDAC35191FB2}" destId="{B1100753-749D-45DF-B22C-854F2E2537BB}" srcOrd="0" destOrd="0" presId="urn:microsoft.com/office/officeart/2005/8/layout/pictureOrgChart+Icon"/>
    <dgm:cxn modelId="{8E7CD0FD-E570-4F8D-AEB2-467025106B35}" type="presOf" srcId="{F6331D2B-8DC6-4F20-B207-805C4537BF98}" destId="{2E7F23C1-3953-4A11-8298-DEFE782C2948}" srcOrd="1" destOrd="0" presId="urn:microsoft.com/office/officeart/2005/8/layout/pictureOrgChart+Icon"/>
    <dgm:cxn modelId="{CEA82858-4B46-4C28-98BC-1F2F8ABFD345}" type="presOf" srcId="{83F3DBAB-8010-4C08-8635-11CBCEE43393}" destId="{438717AC-DBB8-4FBB-9F8D-6FF79CA86697}" srcOrd="0" destOrd="0" presId="urn:microsoft.com/office/officeart/2005/8/layout/pictureOrgChart+Icon"/>
    <dgm:cxn modelId="{699DEB9D-194A-4206-B7CE-F980E7883894}" srcId="{98581A1F-407F-4D32-9C38-AF04587D9C03}" destId="{9BF156FA-CBCB-4660-A19C-CDAC35191FB2}" srcOrd="2" destOrd="0" parTransId="{30BADA60-CBF2-40BA-B044-F04EF65905A1}" sibTransId="{B720E75D-2580-4556-AD9F-408CE7284660}"/>
    <dgm:cxn modelId="{8891FA18-7D8E-4CB2-AD64-B009DCF1A51A}" srcId="{98581A1F-407F-4D32-9C38-AF04587D9C03}" destId="{13E53654-8ACB-461B-8A87-092A52ADCE92}" srcOrd="0" destOrd="0" parTransId="{83F3DBAB-8010-4C08-8635-11CBCEE43393}" sibTransId="{5384576D-D161-4DCB-ADA6-0F54DE0E9EB7}"/>
    <dgm:cxn modelId="{7AFD9DC6-6DDB-4D2A-BEA0-023B515A3323}" type="presParOf" srcId="{FCABFD74-7F6D-453A-971B-5FF088DF194D}" destId="{56840E37-F72C-487F-984B-CC244C5F92ED}" srcOrd="0" destOrd="0" presId="urn:microsoft.com/office/officeart/2005/8/layout/pictureOrgChart+Icon"/>
    <dgm:cxn modelId="{1FEC1E10-8AC8-4D1B-8D7D-A48621416247}" type="presParOf" srcId="{56840E37-F72C-487F-984B-CC244C5F92ED}" destId="{8D8081DD-A641-4F56-8412-4D618567C59E}" srcOrd="0" destOrd="0" presId="urn:microsoft.com/office/officeart/2005/8/layout/pictureOrgChart+Icon"/>
    <dgm:cxn modelId="{44D96AB9-E942-4AAD-B49E-330AEFF71B92}" type="presParOf" srcId="{8D8081DD-A641-4F56-8412-4D618567C59E}" destId="{60AAC228-D769-499E-B3A1-55A6AE879A8A}" srcOrd="0" destOrd="0" presId="urn:microsoft.com/office/officeart/2005/8/layout/pictureOrgChart+Icon"/>
    <dgm:cxn modelId="{37D10927-30A1-4717-9E7D-3FE6203ECE81}" type="presParOf" srcId="{8D8081DD-A641-4F56-8412-4D618567C59E}" destId="{9F672BDE-DBC6-483F-8886-7D56F34583F5}" srcOrd="1" destOrd="0" presId="urn:microsoft.com/office/officeart/2005/8/layout/pictureOrgChart+Icon"/>
    <dgm:cxn modelId="{54C5C273-9BE0-45C3-89C3-EC00731A783E}" type="presParOf" srcId="{8D8081DD-A641-4F56-8412-4D618567C59E}" destId="{C81E475A-1B31-4856-92A6-9847806C9129}" srcOrd="2" destOrd="0" presId="urn:microsoft.com/office/officeart/2005/8/layout/pictureOrgChart+Icon"/>
    <dgm:cxn modelId="{01B98D40-D529-410D-B9B1-6584B0C14A62}" type="presParOf" srcId="{56840E37-F72C-487F-984B-CC244C5F92ED}" destId="{F9BC010B-2DE5-49A6-AAB5-38AFB03DC76E}" srcOrd="1" destOrd="0" presId="urn:microsoft.com/office/officeart/2005/8/layout/pictureOrgChart+Icon"/>
    <dgm:cxn modelId="{B66FD496-73D2-4D8B-84AF-D99706A749F1}" type="presParOf" srcId="{F9BC010B-2DE5-49A6-AAB5-38AFB03DC76E}" destId="{1ECF9386-8D2F-4123-A0F9-8399F3440913}" srcOrd="0" destOrd="0" presId="urn:microsoft.com/office/officeart/2005/8/layout/pictureOrgChart+Icon"/>
    <dgm:cxn modelId="{E1DC938A-914F-4633-A74E-2FE81C0BB14A}" type="presParOf" srcId="{F9BC010B-2DE5-49A6-AAB5-38AFB03DC76E}" destId="{440B02F4-605B-4229-B745-560E06A2C9E8}" srcOrd="1" destOrd="0" presId="urn:microsoft.com/office/officeart/2005/8/layout/pictureOrgChart+Icon"/>
    <dgm:cxn modelId="{B47ACC42-28E4-4BF4-A2B3-B07B30EA4E19}" type="presParOf" srcId="{440B02F4-605B-4229-B745-560E06A2C9E8}" destId="{AE52C998-FB6B-4A98-997C-F9AF9157A233}" srcOrd="0" destOrd="0" presId="urn:microsoft.com/office/officeart/2005/8/layout/pictureOrgChart+Icon"/>
    <dgm:cxn modelId="{8BD69DF5-AC41-4BBF-903E-AB832B96F296}" type="presParOf" srcId="{AE52C998-FB6B-4A98-997C-F9AF9157A233}" destId="{E0A4298F-17BE-4071-B0FB-4792AFE2B243}" srcOrd="0" destOrd="0" presId="urn:microsoft.com/office/officeart/2005/8/layout/pictureOrgChart+Icon"/>
    <dgm:cxn modelId="{B5BBEA84-E8BC-4F17-96F1-C625E0B81D78}" type="presParOf" srcId="{AE52C998-FB6B-4A98-997C-F9AF9157A233}" destId="{B5D42FCF-DA8A-4CCE-944F-734236EF1036}" srcOrd="1" destOrd="0" presId="urn:microsoft.com/office/officeart/2005/8/layout/pictureOrgChart+Icon"/>
    <dgm:cxn modelId="{BFCADB70-C08E-4372-B736-F0E3834C2D0F}" type="presParOf" srcId="{AE52C998-FB6B-4A98-997C-F9AF9157A233}" destId="{A848C257-B2B4-44B7-86B5-EF19B3A9FA78}" srcOrd="2" destOrd="0" presId="urn:microsoft.com/office/officeart/2005/8/layout/pictureOrgChart+Icon"/>
    <dgm:cxn modelId="{90DDC6AB-B299-4730-B8ED-AA72EA0795C9}" type="presParOf" srcId="{440B02F4-605B-4229-B745-560E06A2C9E8}" destId="{EA61D5F4-22A1-4CE9-AFAF-34E94925ECF2}" srcOrd="1" destOrd="0" presId="urn:microsoft.com/office/officeart/2005/8/layout/pictureOrgChart+Icon"/>
    <dgm:cxn modelId="{7AF40347-6D3E-42CA-A5FC-461C917A6517}" type="presParOf" srcId="{440B02F4-605B-4229-B745-560E06A2C9E8}" destId="{97ED7843-EA26-4293-A64C-8A5EBA0D8695}" srcOrd="2" destOrd="0" presId="urn:microsoft.com/office/officeart/2005/8/layout/pictureOrgChart+Icon"/>
    <dgm:cxn modelId="{984C3913-80AE-418E-9572-376568FD9CCE}" type="presParOf" srcId="{F9BC010B-2DE5-49A6-AAB5-38AFB03DC76E}" destId="{A28718A0-A20C-4A73-95A3-483DCF930463}" srcOrd="2" destOrd="0" presId="urn:microsoft.com/office/officeart/2005/8/layout/pictureOrgChart+Icon"/>
    <dgm:cxn modelId="{E6D43AA7-BD5E-4747-9653-3E2A06089F9C}" type="presParOf" srcId="{F9BC010B-2DE5-49A6-AAB5-38AFB03DC76E}" destId="{89995F65-73DF-4009-97A9-D1550481E306}" srcOrd="3" destOrd="0" presId="urn:microsoft.com/office/officeart/2005/8/layout/pictureOrgChart+Icon"/>
    <dgm:cxn modelId="{82CCE399-5686-4A8C-949F-0EB201AE809B}" type="presParOf" srcId="{89995F65-73DF-4009-97A9-D1550481E306}" destId="{F97BD0A2-4FDC-44E1-9CB6-CF6DE5FBEDC6}" srcOrd="0" destOrd="0" presId="urn:microsoft.com/office/officeart/2005/8/layout/pictureOrgChart+Icon"/>
    <dgm:cxn modelId="{FC5767CD-4C7F-402C-832B-19FC9DE76BDF}" type="presParOf" srcId="{F97BD0A2-4FDC-44E1-9CB6-CF6DE5FBEDC6}" destId="{B1100753-749D-45DF-B22C-854F2E2537BB}" srcOrd="0" destOrd="0" presId="urn:microsoft.com/office/officeart/2005/8/layout/pictureOrgChart+Icon"/>
    <dgm:cxn modelId="{56FABA50-AB26-4606-97F0-5A922505F0D8}" type="presParOf" srcId="{F97BD0A2-4FDC-44E1-9CB6-CF6DE5FBEDC6}" destId="{BAC911B9-5E17-43C1-9567-CC916C1C08D7}" srcOrd="1" destOrd="0" presId="urn:microsoft.com/office/officeart/2005/8/layout/pictureOrgChart+Icon"/>
    <dgm:cxn modelId="{DD519984-E319-427F-A631-46608629F160}" type="presParOf" srcId="{F97BD0A2-4FDC-44E1-9CB6-CF6DE5FBEDC6}" destId="{24EFDE85-3A8A-48EC-A44B-ECBFA4E0B16B}" srcOrd="2" destOrd="0" presId="urn:microsoft.com/office/officeart/2005/8/layout/pictureOrgChart+Icon"/>
    <dgm:cxn modelId="{8C8D96E8-087E-41AD-B4EB-F7F77CEDB0DD}" type="presParOf" srcId="{89995F65-73DF-4009-97A9-D1550481E306}" destId="{EAE9F9E3-79A8-4F89-80BC-37C0B8325495}" srcOrd="1" destOrd="0" presId="urn:microsoft.com/office/officeart/2005/8/layout/pictureOrgChart+Icon"/>
    <dgm:cxn modelId="{2C4D0CE4-2AF7-42B5-AB05-1BD8A07B036F}" type="presParOf" srcId="{89995F65-73DF-4009-97A9-D1550481E306}" destId="{1A1693CE-341E-4F60-B0DB-D79FEC74BF04}" srcOrd="2" destOrd="0" presId="urn:microsoft.com/office/officeart/2005/8/layout/pictureOrgChart+Icon"/>
    <dgm:cxn modelId="{616103FE-B682-4AB5-854C-0387FCBCFBD9}" type="presParOf" srcId="{F9BC010B-2DE5-49A6-AAB5-38AFB03DC76E}" destId="{496272CB-DDBA-4D2A-8864-4BEBF5641B06}" srcOrd="4" destOrd="0" presId="urn:microsoft.com/office/officeart/2005/8/layout/pictureOrgChart+Icon"/>
    <dgm:cxn modelId="{8E7D85CB-7CF6-4CAD-9203-B8CB4F9987B1}" type="presParOf" srcId="{F9BC010B-2DE5-49A6-AAB5-38AFB03DC76E}" destId="{E2A37137-71CE-449E-A291-6539EBEA7522}" srcOrd="5" destOrd="0" presId="urn:microsoft.com/office/officeart/2005/8/layout/pictureOrgChart+Icon"/>
    <dgm:cxn modelId="{48DB9029-C81D-4EF9-8772-28E57C6A3D1A}" type="presParOf" srcId="{E2A37137-71CE-449E-A291-6539EBEA7522}" destId="{E826DBE9-8A55-41E1-A556-05540C911DE6}" srcOrd="0" destOrd="0" presId="urn:microsoft.com/office/officeart/2005/8/layout/pictureOrgChart+Icon"/>
    <dgm:cxn modelId="{28CA73DB-AEDD-4B7E-9A3A-88D91E8FA911}" type="presParOf" srcId="{E826DBE9-8A55-41E1-A556-05540C911DE6}" destId="{506BBC8D-F5B3-49BA-9AE8-D2D0EE9533E1}" srcOrd="0" destOrd="0" presId="urn:microsoft.com/office/officeart/2005/8/layout/pictureOrgChart+Icon"/>
    <dgm:cxn modelId="{FC65D4C4-19EF-4093-BDB1-7E67634224A3}" type="presParOf" srcId="{E826DBE9-8A55-41E1-A556-05540C911DE6}" destId="{C7B470DC-607C-4B52-8A6C-43D61113C788}" srcOrd="1" destOrd="0" presId="urn:microsoft.com/office/officeart/2005/8/layout/pictureOrgChart+Icon"/>
    <dgm:cxn modelId="{E06B0128-70ED-4422-A401-C8A96C429F3B}" type="presParOf" srcId="{E826DBE9-8A55-41E1-A556-05540C911DE6}" destId="{2E7F23C1-3953-4A11-8298-DEFE782C2948}" srcOrd="2" destOrd="0" presId="urn:microsoft.com/office/officeart/2005/8/layout/pictureOrgChart+Icon"/>
    <dgm:cxn modelId="{C92CC076-8410-4F5E-8C7C-1736D837F17D}" type="presParOf" srcId="{E2A37137-71CE-449E-A291-6539EBEA7522}" destId="{55EFB41D-B312-4237-8ADC-2DBF59695F5E}" srcOrd="1" destOrd="0" presId="urn:microsoft.com/office/officeart/2005/8/layout/pictureOrgChart+Icon"/>
    <dgm:cxn modelId="{72D2F242-A207-4B54-A782-F6415382060D}" type="presParOf" srcId="{E2A37137-71CE-449E-A291-6539EBEA7522}" destId="{4752FFF9-5A07-46B3-BF6D-68ADF1875E80}" srcOrd="2" destOrd="0" presId="urn:microsoft.com/office/officeart/2005/8/layout/pictureOrgChart+Icon"/>
    <dgm:cxn modelId="{3085EDFC-7B2A-43FA-A0DE-6722CD3E9F71}" type="presParOf" srcId="{56840E37-F72C-487F-984B-CC244C5F92ED}" destId="{AB4BFF23-FF33-4B3E-BE15-31E951F4E10D}" srcOrd="2" destOrd="0" presId="urn:microsoft.com/office/officeart/2005/8/layout/pictureOrgChart+Icon"/>
    <dgm:cxn modelId="{99AE0C02-2A0E-4F8A-9F11-48DD2CF9F764}" type="presParOf" srcId="{AB4BFF23-FF33-4B3E-BE15-31E951F4E10D}" destId="{438717AC-DBB8-4FBB-9F8D-6FF79CA86697}" srcOrd="0" destOrd="0" presId="urn:microsoft.com/office/officeart/2005/8/layout/pictureOrgChart+Icon"/>
    <dgm:cxn modelId="{891F7598-32E0-49EF-B7F6-DED79AC5D1EE}" type="presParOf" srcId="{AB4BFF23-FF33-4B3E-BE15-31E951F4E10D}" destId="{6FCBAAC2-252A-47DB-B10D-4E7FD834BEA6}" srcOrd="1" destOrd="0" presId="urn:microsoft.com/office/officeart/2005/8/layout/pictureOrgChart+Icon"/>
    <dgm:cxn modelId="{D5147DDD-D695-464E-B056-4C14583111CC}" type="presParOf" srcId="{6FCBAAC2-252A-47DB-B10D-4E7FD834BEA6}" destId="{C7186E68-7029-42E5-9751-888234BB7B37}" srcOrd="0" destOrd="0" presId="urn:microsoft.com/office/officeart/2005/8/layout/pictureOrgChart+Icon"/>
    <dgm:cxn modelId="{9FF0D8F4-E4C8-493F-A1E5-85BC9C768D24}" type="presParOf" srcId="{C7186E68-7029-42E5-9751-888234BB7B37}" destId="{6680E226-812B-443D-BD47-272289D075B6}" srcOrd="0" destOrd="0" presId="urn:microsoft.com/office/officeart/2005/8/layout/pictureOrgChart+Icon"/>
    <dgm:cxn modelId="{AA57204A-376C-4B30-AF40-427E8A4726C1}" type="presParOf" srcId="{C7186E68-7029-42E5-9751-888234BB7B37}" destId="{2472A0AF-C7BF-4562-A954-3CF3A9090323}" srcOrd="1" destOrd="0" presId="urn:microsoft.com/office/officeart/2005/8/layout/pictureOrgChart+Icon"/>
    <dgm:cxn modelId="{700E9A7A-378E-4ACF-91A4-D889D5A25103}" type="presParOf" srcId="{C7186E68-7029-42E5-9751-888234BB7B37}" destId="{B896583E-26FC-4949-AEF2-1A620D74FC99}" srcOrd="2" destOrd="0" presId="urn:microsoft.com/office/officeart/2005/8/layout/pictureOrgChart+Icon"/>
    <dgm:cxn modelId="{46659606-65E9-49B8-A660-5E336DD313D7}" type="presParOf" srcId="{6FCBAAC2-252A-47DB-B10D-4E7FD834BEA6}" destId="{A37E35DA-7C5E-4E40-81B5-55FC1EA11ED9}" srcOrd="1" destOrd="0" presId="urn:microsoft.com/office/officeart/2005/8/layout/pictureOrgChart+Icon"/>
    <dgm:cxn modelId="{DF57209C-ACBB-4E5D-8FE3-3437D1CC0FAD}" type="presParOf" srcId="{6FCBAAC2-252A-47DB-B10D-4E7FD834BEA6}" destId="{B8FEF7EC-A560-4688-BFC2-CFB171C0F6E2}" srcOrd="2" destOrd="0" presId="urn:microsoft.com/office/officeart/2005/8/layout/pictureOrgChart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8717AC-DBB8-4FBB-9F8D-6FF79CA86697}">
      <dsp:nvSpPr>
        <dsp:cNvPr id="0" name=""/>
        <dsp:cNvSpPr/>
      </dsp:nvSpPr>
      <dsp:spPr>
        <a:xfrm>
          <a:off x="4127674" y="1942878"/>
          <a:ext cx="215725" cy="945081"/>
        </a:xfrm>
        <a:custGeom>
          <a:avLst/>
          <a:gdLst/>
          <a:ahLst/>
          <a:cxnLst/>
          <a:rect l="0" t="0" r="0" b="0"/>
          <a:pathLst>
            <a:path>
              <a:moveTo>
                <a:pt x="215725" y="0"/>
              </a:moveTo>
              <a:lnTo>
                <a:pt x="215725" y="945081"/>
              </a:lnTo>
              <a:lnTo>
                <a:pt x="0" y="94508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6272CB-DDBA-4D2A-8864-4BEBF5641B06}">
      <dsp:nvSpPr>
        <dsp:cNvPr id="0" name=""/>
        <dsp:cNvSpPr/>
      </dsp:nvSpPr>
      <dsp:spPr>
        <a:xfrm>
          <a:off x="4343400" y="1942878"/>
          <a:ext cx="3122817" cy="1890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4438"/>
              </a:lnTo>
              <a:lnTo>
                <a:pt x="3122817" y="1674438"/>
              </a:lnTo>
              <a:lnTo>
                <a:pt x="3122817" y="189016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8718A0-A20C-4A73-95A3-483DCF930463}">
      <dsp:nvSpPr>
        <dsp:cNvPr id="0" name=""/>
        <dsp:cNvSpPr/>
      </dsp:nvSpPr>
      <dsp:spPr>
        <a:xfrm>
          <a:off x="4343400" y="1942878"/>
          <a:ext cx="179976" cy="1890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4438"/>
              </a:lnTo>
              <a:lnTo>
                <a:pt x="179976" y="1674438"/>
              </a:lnTo>
              <a:lnTo>
                <a:pt x="179976" y="189016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CF9386-8D2F-4123-A0F9-8399F3440913}">
      <dsp:nvSpPr>
        <dsp:cNvPr id="0" name=""/>
        <dsp:cNvSpPr/>
      </dsp:nvSpPr>
      <dsp:spPr>
        <a:xfrm>
          <a:off x="1397971" y="1942878"/>
          <a:ext cx="2945428" cy="1983541"/>
        </a:xfrm>
        <a:custGeom>
          <a:avLst/>
          <a:gdLst/>
          <a:ahLst/>
          <a:cxnLst/>
          <a:rect l="0" t="0" r="0" b="0"/>
          <a:pathLst>
            <a:path>
              <a:moveTo>
                <a:pt x="2945428" y="0"/>
              </a:moveTo>
              <a:lnTo>
                <a:pt x="2945428" y="1767816"/>
              </a:lnTo>
              <a:lnTo>
                <a:pt x="0" y="1767816"/>
              </a:lnTo>
              <a:lnTo>
                <a:pt x="0" y="198354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AAC228-D769-499E-B3A1-55A6AE879A8A}">
      <dsp:nvSpPr>
        <dsp:cNvPr id="0" name=""/>
        <dsp:cNvSpPr/>
      </dsp:nvSpPr>
      <dsp:spPr>
        <a:xfrm>
          <a:off x="3316137" y="915615"/>
          <a:ext cx="2054525" cy="10272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1031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/>
            <a:t>PROF. ALBERTO CANO ESTRADA</a:t>
          </a:r>
          <a:endParaRPr lang="es-ES" sz="1600" kern="1200" dirty="0"/>
        </a:p>
      </dsp:txBody>
      <dsp:txXfrm>
        <a:off x="3316137" y="915615"/>
        <a:ext cx="2054525" cy="1027262"/>
      </dsp:txXfrm>
    </dsp:sp>
    <dsp:sp modelId="{9F672BDE-DBC6-483F-8886-7D56F34583F5}">
      <dsp:nvSpPr>
        <dsp:cNvPr id="0" name=""/>
        <dsp:cNvSpPr/>
      </dsp:nvSpPr>
      <dsp:spPr>
        <a:xfrm>
          <a:off x="3420712" y="947879"/>
          <a:ext cx="616357" cy="821810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A4298F-17BE-4071-B0FB-4792AFE2B243}">
      <dsp:nvSpPr>
        <dsp:cNvPr id="0" name=""/>
        <dsp:cNvSpPr/>
      </dsp:nvSpPr>
      <dsp:spPr>
        <a:xfrm>
          <a:off x="0" y="3926420"/>
          <a:ext cx="2795942" cy="10272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1031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/>
            <a:t>LIC. ANGELICA NEFTALI JIMENEZ CIFUENTES</a:t>
          </a:r>
          <a:endParaRPr lang="es-ES" sz="1200" kern="1200" dirty="0"/>
        </a:p>
      </dsp:txBody>
      <dsp:txXfrm>
        <a:off x="0" y="3926420"/>
        <a:ext cx="2795942" cy="1027262"/>
      </dsp:txXfrm>
    </dsp:sp>
    <dsp:sp modelId="{B5D42FCF-DA8A-4CCE-944F-734236EF1036}">
      <dsp:nvSpPr>
        <dsp:cNvPr id="0" name=""/>
        <dsp:cNvSpPr/>
      </dsp:nvSpPr>
      <dsp:spPr>
        <a:xfrm>
          <a:off x="128427" y="4041066"/>
          <a:ext cx="616357" cy="821810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100753-749D-45DF-B22C-854F2E2537BB}">
      <dsp:nvSpPr>
        <dsp:cNvPr id="0" name=""/>
        <dsp:cNvSpPr/>
      </dsp:nvSpPr>
      <dsp:spPr>
        <a:xfrm>
          <a:off x="3229980" y="3833041"/>
          <a:ext cx="2586791" cy="10272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1031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/>
            <a:t>LIC. OSCAR FERNANDO GARCIA AGUIRRE</a:t>
          </a:r>
          <a:endParaRPr lang="es-ES" sz="1200" kern="1200" dirty="0"/>
        </a:p>
      </dsp:txBody>
      <dsp:txXfrm>
        <a:off x="3229980" y="3833041"/>
        <a:ext cx="2586791" cy="1027262"/>
      </dsp:txXfrm>
    </dsp:sp>
    <dsp:sp modelId="{BAC911B9-5E17-43C1-9567-CC916C1C08D7}">
      <dsp:nvSpPr>
        <dsp:cNvPr id="0" name=""/>
        <dsp:cNvSpPr/>
      </dsp:nvSpPr>
      <dsp:spPr>
        <a:xfrm>
          <a:off x="3384378" y="3960438"/>
          <a:ext cx="616357" cy="821810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6BBC8D-F5B3-49BA-9AE8-D2D0EE9533E1}">
      <dsp:nvSpPr>
        <dsp:cNvPr id="0" name=""/>
        <dsp:cNvSpPr/>
      </dsp:nvSpPr>
      <dsp:spPr>
        <a:xfrm>
          <a:off x="6248222" y="3833041"/>
          <a:ext cx="2435989" cy="10272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1031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/>
            <a:t>LIC. GUILLERMO ANDRADE BARBOSA</a:t>
          </a:r>
          <a:endParaRPr lang="es-ES" sz="1200" kern="1200" dirty="0"/>
        </a:p>
      </dsp:txBody>
      <dsp:txXfrm>
        <a:off x="6248222" y="3833041"/>
        <a:ext cx="2435989" cy="1027262"/>
      </dsp:txXfrm>
    </dsp:sp>
    <dsp:sp modelId="{C7B470DC-607C-4B52-8A6C-43D61113C788}">
      <dsp:nvSpPr>
        <dsp:cNvPr id="0" name=""/>
        <dsp:cNvSpPr/>
      </dsp:nvSpPr>
      <dsp:spPr>
        <a:xfrm>
          <a:off x="6336704" y="3960438"/>
          <a:ext cx="616357" cy="821810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80E226-812B-443D-BD47-272289D075B6}">
      <dsp:nvSpPr>
        <dsp:cNvPr id="0" name=""/>
        <dsp:cNvSpPr/>
      </dsp:nvSpPr>
      <dsp:spPr>
        <a:xfrm>
          <a:off x="1564530" y="2374328"/>
          <a:ext cx="2563144" cy="10272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1031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/>
            <a:t>ING. CLAUDIA VERONICA HERNANDEZ ROBLEDO</a:t>
          </a:r>
          <a:endParaRPr lang="es-ES" sz="1200" kern="1200" dirty="0"/>
        </a:p>
      </dsp:txBody>
      <dsp:txXfrm>
        <a:off x="1564530" y="2374328"/>
        <a:ext cx="2563144" cy="1027262"/>
      </dsp:txXfrm>
    </dsp:sp>
    <dsp:sp modelId="{2472A0AF-C7BF-4562-A954-3CF3A9090323}">
      <dsp:nvSpPr>
        <dsp:cNvPr id="0" name=""/>
        <dsp:cNvSpPr/>
      </dsp:nvSpPr>
      <dsp:spPr>
        <a:xfrm>
          <a:off x="1689371" y="2516822"/>
          <a:ext cx="616357" cy="821810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ictureOrgChart+Icon">
  <dgm:title val="Organigrama con imágenes"/>
  <dgm:desc val="Se usa para mostrar información o relaciones jerárquicas en una organización, con las correspondientes imágenes. La forma Asistente y los diseños de dependencia de organigrama están disponibles con este diseño."/>
  <dgm:catLst>
    <dgm:cat type="hierarchy" pri="1050"/>
    <dgm:cat type="officeonline" pri="1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Marg" for="ch" forName="rootText1" refType="w" fact="1.05"/>
                  <dgm:constr type="l" for="ch" forName="rootPict1" refType="w" refFor="ch" refForName="rootText1" op="equ" fact="0.05"/>
                  <dgm:constr type="t" for="ch" forName="rootPict1" refType="h" refFor="ch" refForName="rootText1" op="equ" fact="0.1"/>
                  <dgm:constr type="w" for="ch" forName="rootPict1" refType="w" refFor="ch" refForName="rootText1" op="equ" fact="0.3"/>
                  <dgm:constr type="h" for="ch" forName="rootPict1" refType="h" refFor="ch" refForName="rootText1" op="equ" fact="0.8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Marg" for="ch" forName="rootText1" refType="w" fact="1.05"/>
                  <dgm:constr type="l" for="ch" forName="rootPict1" refType="w" refFor="ch" refForName="rootText1" op="equ" fact="0.05"/>
                  <dgm:constr type="t" for="ch" forName="rootPict1" refType="h" refFor="ch" refForName="rootText1" op="equ" fact="0.1"/>
                  <dgm:constr type="w" for="ch" forName="rootPict1" refType="w" refFor="ch" refForName="rootText1" op="equ" fact="0.3"/>
                  <dgm:constr type="h" for="ch" forName="rootPict1" refType="h" refFor="ch" refForName="rootText1" op="equ" fact="0.8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Marg" for="ch" forName="rootText1" refType="w" fact="1.05"/>
                  <dgm:constr type="l" for="ch" forName="rootPict1" refType="w" refFor="ch" refForName="rootText1" op="equ" fact="0.05"/>
                  <dgm:constr type="t" for="ch" forName="rootPict1" refType="h" refFor="ch" refForName="rootText1" op="equ" fact="0.1"/>
                  <dgm:constr type="w" for="ch" forName="rootPict1" refType="w" refFor="ch" refForName="rootText1" op="equ" fact="0.3"/>
                  <dgm:constr type="h" for="ch" forName="rootPict1" refType="h" refFor="ch" refForName="rootText1" op="equ" fact="0.8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Marg" for="ch" forName="rootText1" refType="w" fact="1.05"/>
                  <dgm:constr type="l" for="ch" forName="rootPict1" refType="w" refFor="ch" refForName="rootText1" op="equ" fact="0.05"/>
                  <dgm:constr type="t" for="ch" forName="rootPict1" refType="h" refFor="ch" refForName="rootText1" op="equ" fact="0.1"/>
                  <dgm:constr type="w" for="ch" forName="rootPict1" refType="w" refFor="ch" refForName="rootText1" op="equ" fact="0.3"/>
                  <dgm:constr type="h" for="ch" forName="rootPict1" refType="h" refFor="ch" refForName="rootText1" op="equ" fact="0.8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Pict1" styleLbl="alignImgPlace1">
              <dgm:alg type="sp"/>
              <dgm:shape xmlns:r="http://schemas.openxmlformats.org/officeDocument/2006/relationships" type="rect" r:blip="" blipPhldr="1">
                <dgm:adjLst/>
              </dgm:shape>
              <dgm:presOf/>
              <dgm:constrLst/>
              <dgm:ruleLst/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Marg" for="ch" forName="rootText" refType="w" fact="1.05"/>
                        <dgm:constr type="l" for="ch" forName="rootPict" refType="w" fact="0.05"/>
                        <dgm:constr type="t" for="ch" forName="rootPict" refType="h" refFor="ch" refForName="rootText" fact="0.1"/>
                        <dgm:constr type="w" for="ch" forName="rootPict" refType="w" fact="0.3"/>
                        <dgm:constr type="h" for="ch" forName="rootPict" refType="h" refFor="ch" refForName="rootText" fact="0.8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Marg" for="ch" forName="rootText" refType="w" fact="1.05"/>
                        <dgm:constr type="l" for="ch" forName="rootPict" refType="w" fact="0.05"/>
                        <dgm:constr type="t" for="ch" forName="rootPict" refType="h" refFor="ch" refForName="rootText" fact="0.1"/>
                        <dgm:constr type="w" for="ch" forName="rootPict" refType="w" fact="0.3"/>
                        <dgm:constr type="h" for="ch" forName="rootPict" refType="h" refFor="ch" refForName="rootText" fact="0.8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Marg" for="ch" forName="rootText" refType="w" fact="1.05"/>
                        <dgm:constr type="l" for="ch" forName="rootPict" refType="w" fact="0.05"/>
                        <dgm:constr type="t" for="ch" forName="rootPict" refType="h" refFor="ch" refForName="rootText" fact="0.1"/>
                        <dgm:constr type="w" for="ch" forName="rootPict" refType="w" fact="0.3"/>
                        <dgm:constr type="h" for="ch" forName="rootPict" refType="h" refFor="ch" refForName="rootText" fact="0.8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Marg" for="ch" forName="rootText" refType="w" fact="1.05"/>
                        <dgm:constr type="l" for="ch" forName="rootPict" refType="w" fact="0.05"/>
                        <dgm:constr type="t" for="ch" forName="rootPict" refType="h" refFor="ch" refForName="rootText" fact="0.1"/>
                        <dgm:constr type="w" for="ch" forName="rootPict" refType="w" fact="0.3"/>
                        <dgm:constr type="h" for="ch" forName="rootPict" refType="h" refFor="ch" refForName="rootText" fact="0.8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Pict" styleLbl="alignImgPlace1">
                    <dgm:alg type="sp"/>
                    <dgm:shape xmlns:r="http://schemas.openxmlformats.org/officeDocument/2006/relationships" type="rect" r:blip="" blipPhldr="1">
                      <dgm:adjLst/>
                    </dgm:shape>
                    <dgm:presOf/>
                    <dgm:constrLst/>
                    <dgm:ruleLst/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Marg" for="ch" forName="rootText3" refType="w" fact="1.05"/>
                        <dgm:constr type="l" for="ch" forName="rootPict3" refType="w" fact="0.05"/>
                        <dgm:constr type="t" for="ch" forName="rootPict3" refType="h" refFor="ch" refForName="rootText3" fact="0.1"/>
                        <dgm:constr type="w" for="ch" forName="rootPict3" refType="w" fact="0.3"/>
                        <dgm:constr type="h" for="ch" forName="rootPict3" refType="h" refFor="ch" refForName="rootText3" fact="0.8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Marg" for="ch" forName="rootText3" refType="w" fact="1.05"/>
                        <dgm:constr type="l" for="ch" forName="rootPict3" refType="w" fact="0.05"/>
                        <dgm:constr type="t" for="ch" forName="rootPict3" refType="h" refFor="ch" refForName="rootText3" fact="0.1"/>
                        <dgm:constr type="w" for="ch" forName="rootPict3" refType="w" fact="0.3"/>
                        <dgm:constr type="h" for="ch" forName="rootPict3" refType="h" refFor="ch" refForName="rootText3" fact="0.8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Marg" for="ch" forName="rootText3" refType="w" fact="1.05"/>
                        <dgm:constr type="l" for="ch" forName="rootPict3" refType="w" fact="0.05"/>
                        <dgm:constr type="t" for="ch" forName="rootPict3" refType="h" refFor="ch" refForName="rootText3" fact="0.1"/>
                        <dgm:constr type="w" for="ch" forName="rootPict3" refType="w" fact="0.3"/>
                        <dgm:constr type="h" for="ch" forName="rootPict3" refType="h" refFor="ch" refForName="rootText3" fact="0.8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Marg" for="ch" forName="rootText3" refType="w" fact="1.05"/>
                        <dgm:constr type="l" for="ch" forName="rootPict3" refType="w" fact="0.05"/>
                        <dgm:constr type="t" for="ch" forName="rootPict3" refType="h" refFor="ch" refForName="rootText3" fact="0.1"/>
                        <dgm:constr type="w" for="ch" forName="rootPict3" refType="w" fact="0.3"/>
                        <dgm:constr type="h" for="ch" forName="rootPict3" refType="h" refFor="ch" refForName="rootText3" fact="0.8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Pict3" styleLbl="alignImgPlace1">
                    <dgm:alg type="sp"/>
                    <dgm:shape xmlns:r="http://schemas.openxmlformats.org/officeDocument/2006/relationships" type="rect" r:blip="" blipPhldr="1">
                      <dgm:adjLst/>
                    </dgm:shape>
                    <dgm:presOf/>
                    <dgm:constrLst/>
                    <dgm:ruleLst/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DD27-5BD9-4112-91C0-C06178976191}" type="datetimeFigureOut">
              <a:rPr lang="es-MX" smtClean="0">
                <a:solidFill>
                  <a:srgbClr val="F4F7E9">
                    <a:shade val="90000"/>
                  </a:srgbClr>
                </a:solidFill>
              </a:rPr>
              <a:pPr/>
              <a:t>03/07/2019</a:t>
            </a:fld>
            <a:endParaRPr lang="es-MX">
              <a:solidFill>
                <a:srgbClr val="F4F7E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F4F7E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D63-B921-4CF2-ABEF-DB3F6C866895}" type="slidenum">
              <a:rPr lang="es-MX" smtClean="0">
                <a:solidFill>
                  <a:srgbClr val="F4F7E9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F4F7E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0862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DD27-5BD9-4112-91C0-C06178976191}" type="datetimeFigureOut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03/07/2019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D63-B921-4CF2-ABEF-DB3F6C866895}" type="slidenum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204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DD27-5BD9-4112-91C0-C06178976191}" type="datetimeFigureOut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03/07/2019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D63-B921-4CF2-ABEF-DB3F6C866895}" type="slidenum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7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DD27-5BD9-4112-91C0-C06178976191}" type="datetimeFigureOut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03/07/2019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D63-B921-4CF2-ABEF-DB3F6C866895}" type="slidenum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705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DD27-5BD9-4112-91C0-C06178976191}" type="datetimeFigureOut">
              <a:rPr lang="es-MX" smtClean="0">
                <a:solidFill>
                  <a:srgbClr val="F4F7E9">
                    <a:shade val="90000"/>
                  </a:srgbClr>
                </a:solidFill>
              </a:rPr>
              <a:pPr/>
              <a:t>03/07/2019</a:t>
            </a:fld>
            <a:endParaRPr lang="es-MX">
              <a:solidFill>
                <a:srgbClr val="F4F7E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F4F7E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D63-B921-4CF2-ABEF-DB3F6C866895}" type="slidenum">
              <a:rPr lang="es-MX" smtClean="0">
                <a:solidFill>
                  <a:srgbClr val="F4F7E9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F4F7E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2686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DD27-5BD9-4112-91C0-C06178976191}" type="datetimeFigureOut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03/07/2019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D63-B921-4CF2-ABEF-DB3F6C866895}" type="slidenum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87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DD27-5BD9-4112-91C0-C06178976191}" type="datetimeFigureOut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03/07/2019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D63-B921-4CF2-ABEF-DB3F6C866895}" type="slidenum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0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DD27-5BD9-4112-91C0-C06178976191}" type="datetimeFigureOut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03/07/2019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D63-B921-4CF2-ABEF-DB3F6C866895}" type="slidenum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92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DD27-5BD9-4112-91C0-C06178976191}" type="datetimeFigureOut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03/07/2019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D63-B921-4CF2-ABEF-DB3F6C866895}" type="slidenum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40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DD27-5BD9-4112-91C0-C06178976191}" type="datetimeFigureOut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03/07/2019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4CD63-B921-4CF2-ABEF-DB3F6C866895}" type="slidenum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482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4F7E9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4F7E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DD27-5BD9-4112-91C0-C06178976191}" type="datetimeFigureOut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03/07/2019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CE4CD63-B921-4CF2-ABEF-DB3F6C866895}" type="slidenum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A0C043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A0C0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758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A0C043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A0C043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15DD27-5BD9-4112-91C0-C06178976191}" type="datetimeFigureOut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03/07/2019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E4CD63-B921-4CF2-ABEF-DB3F6C866895}" type="slidenum">
              <a:rPr lang="es-MX" smtClean="0">
                <a:solidFill>
                  <a:srgbClr val="2E5820">
                    <a:shade val="90000"/>
                  </a:srgbClr>
                </a:solidFill>
              </a:rPr>
              <a:pPr/>
              <a:t>‹Nº›</a:t>
            </a:fld>
            <a:endParaRPr lang="es-MX">
              <a:solidFill>
                <a:srgbClr val="2E5820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srgbClr val="A0C043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srgbClr val="A0C04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8844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36"/>
          <a:stretch/>
        </p:blipFill>
        <p:spPr bwMode="auto">
          <a:xfrm>
            <a:off x="7020272" y="764704"/>
            <a:ext cx="1733248" cy="549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51520" y="474718"/>
            <a:ext cx="4762872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ORGANIGRAMA </a:t>
            </a:r>
            <a:endParaRPr lang="es-MX" sz="4000" dirty="0"/>
          </a:p>
        </p:txBody>
      </p:sp>
      <p:graphicFrame>
        <p:nvGraphicFramePr>
          <p:cNvPr id="6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5409379"/>
              </p:ext>
            </p:extLst>
          </p:nvPr>
        </p:nvGraphicFramePr>
        <p:xfrm>
          <a:off x="210736" y="764704"/>
          <a:ext cx="8686800" cy="5775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170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5">
      <a:dk1>
        <a:srgbClr val="A0C043"/>
      </a:dk1>
      <a:lt1>
        <a:srgbClr val="F4F7E9"/>
      </a:lt1>
      <a:dk2>
        <a:srgbClr val="2E5820"/>
      </a:dk2>
      <a:lt2>
        <a:srgbClr val="F4F7E9"/>
      </a:lt2>
      <a:accent1>
        <a:srgbClr val="E4F4DF"/>
      </a:accent1>
      <a:accent2>
        <a:srgbClr val="56AD3B"/>
      </a:accent2>
      <a:accent3>
        <a:srgbClr val="EFF8EC"/>
      </a:accent3>
      <a:accent4>
        <a:srgbClr val="EDF3DB"/>
      </a:accent4>
      <a:accent5>
        <a:srgbClr val="E9F0D3"/>
      </a:accent5>
      <a:accent6>
        <a:srgbClr val="CFEBC5"/>
      </a:accent6>
      <a:hlink>
        <a:srgbClr val="B4DFA4"/>
      </a:hlink>
      <a:folHlink>
        <a:srgbClr val="C6E8BC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29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ORGANIGRAMA 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</dc:title>
  <dc:creator>Luffi</dc:creator>
  <cp:lastModifiedBy>Angelica Neftali Jimenez Cifuentes</cp:lastModifiedBy>
  <cp:revision>4</cp:revision>
  <dcterms:created xsi:type="dcterms:W3CDTF">2019-03-20T17:49:14Z</dcterms:created>
  <dcterms:modified xsi:type="dcterms:W3CDTF">2019-07-03T19:55:54Z</dcterms:modified>
</cp:coreProperties>
</file>