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9926638" cy="67976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DC4122"/>
    <a:srgbClr val="BE74A9"/>
    <a:srgbClr val="CC0000"/>
    <a:srgbClr val="6699FF"/>
    <a:srgbClr val="CC3300"/>
    <a:srgbClr val="269A44"/>
    <a:srgbClr val="805ED4"/>
    <a:srgbClr val="009999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86" y="-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263A1-B5F1-4B1B-B5E7-420A6FB542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0E3DA68-6516-41AF-B7B2-84119CC85328}">
      <dgm:prSet phldrT="[Texto]" custT="1"/>
      <dgm:spPr>
        <a:solidFill>
          <a:srgbClr val="009999">
            <a:alpha val="90000"/>
          </a:srgbClr>
        </a:solidFill>
        <a:ln>
          <a:noFill/>
        </a:ln>
      </dgm:spPr>
      <dgm:t>
        <a:bodyPr/>
        <a:lstStyle/>
        <a:p>
          <a:endParaRPr lang="es-MX" sz="500" b="1" dirty="0"/>
        </a:p>
        <a:p>
          <a:r>
            <a:rPr lang="es-MX" sz="700" b="1" dirty="0" smtClean="0"/>
            <a:t>Director</a:t>
          </a:r>
          <a:endParaRPr lang="es-MX" sz="700" b="1" dirty="0"/>
        </a:p>
        <a:p>
          <a:r>
            <a:rPr lang="es-MX" sz="700" dirty="0" smtClean="0"/>
            <a:t>Lic. Roberto Jonatan Saldaña Navarro</a:t>
          </a:r>
          <a:endParaRPr lang="es-MX" sz="700" dirty="0"/>
        </a:p>
        <a:p>
          <a:endParaRPr lang="es-MX" sz="700" dirty="0"/>
        </a:p>
      </dgm:t>
    </dgm:pt>
    <dgm:pt modelId="{BC27DBBF-56D1-4D24-9502-48E38809F112}" type="parTrans" cxnId="{02CC162B-BB8E-432A-B478-C38C86D3DED7}">
      <dgm:prSet/>
      <dgm:spPr/>
      <dgm:t>
        <a:bodyPr/>
        <a:lstStyle/>
        <a:p>
          <a:endParaRPr lang="es-MX"/>
        </a:p>
      </dgm:t>
    </dgm:pt>
    <dgm:pt modelId="{D000CCD5-E07D-40FB-AC68-54431818C5AD}" type="sibTrans" cxnId="{02CC162B-BB8E-432A-B478-C38C86D3DED7}">
      <dgm:prSet/>
      <dgm:spPr/>
      <dgm:t>
        <a:bodyPr/>
        <a:lstStyle/>
        <a:p>
          <a:endParaRPr lang="es-MX"/>
        </a:p>
      </dgm:t>
    </dgm:pt>
    <dgm:pt modelId="{E80DFB63-C6AA-4A08-A4D7-DAE9994E4185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CC3399"/>
        </a:solidFill>
        <a:ln>
          <a:noFill/>
        </a:ln>
      </dgm:spPr>
      <dgm:t>
        <a:bodyPr/>
        <a:lstStyle/>
        <a:p>
          <a:r>
            <a:rPr lang="es-MX" sz="700" b="1" dirty="0"/>
            <a:t>Coordinación de  Bienestar Individual y Social:</a:t>
          </a:r>
        </a:p>
        <a:p>
          <a:r>
            <a:rPr lang="es-MX" sz="700" dirty="0"/>
            <a:t>Lic. Jesús </a:t>
          </a:r>
          <a:r>
            <a:rPr lang="es-MX" sz="700" dirty="0" smtClean="0"/>
            <a:t>Amado </a:t>
          </a:r>
          <a:r>
            <a:rPr lang="es-MX" sz="700" dirty="0"/>
            <a:t>Gómez Valderrama</a:t>
          </a:r>
          <a:endParaRPr lang="es-MX" sz="700" b="1" dirty="0"/>
        </a:p>
      </dgm:t>
    </dgm:pt>
    <dgm:pt modelId="{235187D9-FA7C-4B1A-8746-29E5E88FF0E4}" type="parTrans" cxnId="{2B3987BC-F28E-4579-A29C-0B58B7B14553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186716FC-964F-44FF-98F0-5F61F1AFB13B}" type="sibTrans" cxnId="{2B3987BC-F28E-4579-A29C-0B58B7B14553}">
      <dgm:prSet/>
      <dgm:spPr/>
      <dgm:t>
        <a:bodyPr/>
        <a:lstStyle/>
        <a:p>
          <a:endParaRPr lang="es-MX"/>
        </a:p>
      </dgm:t>
    </dgm:pt>
    <dgm:pt modelId="{37E9FF3A-9A66-479C-9F86-04E77C36E7DF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DC4122"/>
        </a:solidFill>
        <a:ln>
          <a:noFill/>
        </a:ln>
      </dgm:spPr>
      <dgm:t>
        <a:bodyPr/>
        <a:lstStyle/>
        <a:p>
          <a:pPr algn="ctr"/>
          <a:r>
            <a:rPr lang="es-MX" sz="500" b="1" dirty="0"/>
            <a:t>Equipo promotor:</a:t>
          </a:r>
        </a:p>
        <a:p>
          <a:pPr algn="ctr"/>
          <a:r>
            <a:rPr lang="es-MX" sz="500" dirty="0"/>
            <a:t>-Lic. Ricardo </a:t>
          </a:r>
          <a:r>
            <a:rPr lang="es-MX" sz="500" dirty="0" err="1"/>
            <a:t>Villafaña</a:t>
          </a:r>
          <a:r>
            <a:rPr lang="es-MX" sz="500" dirty="0"/>
            <a:t> Ponce</a:t>
          </a:r>
        </a:p>
        <a:p>
          <a:pPr algn="ctr"/>
          <a:r>
            <a:rPr lang="es-MX" sz="500" dirty="0"/>
            <a:t>-</a:t>
          </a:r>
          <a:r>
            <a:rPr lang="es-MX" sz="500" dirty="0" err="1"/>
            <a:t>Enf</a:t>
          </a:r>
          <a:r>
            <a:rPr lang="es-MX" sz="500" dirty="0"/>
            <a:t>. </a:t>
          </a:r>
          <a:r>
            <a:rPr lang="es-MX" sz="500" dirty="0" err="1"/>
            <a:t>Lesly</a:t>
          </a:r>
          <a:r>
            <a:rPr lang="es-MX" sz="500" dirty="0"/>
            <a:t>  </a:t>
          </a:r>
          <a:r>
            <a:rPr lang="es-MX" sz="500" dirty="0" err="1"/>
            <a:t>Amairany</a:t>
          </a:r>
          <a:r>
            <a:rPr lang="es-MX" sz="500" dirty="0"/>
            <a:t> </a:t>
          </a:r>
          <a:r>
            <a:rPr lang="es-MX" sz="500" dirty="0" err="1"/>
            <a:t>Alcantar</a:t>
          </a:r>
          <a:r>
            <a:rPr lang="es-MX" sz="500" dirty="0"/>
            <a:t> López</a:t>
          </a:r>
        </a:p>
        <a:p>
          <a:pPr algn="ctr"/>
          <a:r>
            <a:rPr lang="es-MX" sz="500" dirty="0"/>
            <a:t>-Lic. Marcela López Barajas</a:t>
          </a:r>
        </a:p>
        <a:p>
          <a:pPr algn="ctr"/>
          <a:r>
            <a:rPr lang="es-MX" sz="500" dirty="0"/>
            <a:t>-C. Julio Alberto Murillo Reyes</a:t>
          </a:r>
        </a:p>
        <a:p>
          <a:pPr algn="ctr"/>
          <a:r>
            <a:rPr lang="es-MX" sz="500" dirty="0"/>
            <a:t>-Lic. José Eduardo Cervera Colón</a:t>
          </a:r>
        </a:p>
        <a:p>
          <a:pPr algn="ctr"/>
          <a:r>
            <a:rPr lang="es-MX" sz="500" dirty="0"/>
            <a:t>-Lic. </a:t>
          </a:r>
          <a:r>
            <a:rPr lang="es-MX" sz="500" dirty="0" err="1"/>
            <a:t>Sadamatzu</a:t>
          </a:r>
          <a:r>
            <a:rPr lang="es-MX" sz="500" dirty="0"/>
            <a:t> Valtierra Frausto</a:t>
          </a:r>
        </a:p>
        <a:p>
          <a:pPr algn="ctr"/>
          <a:r>
            <a:rPr lang="es-MX" sz="500" dirty="0"/>
            <a:t>C. </a:t>
          </a:r>
          <a:r>
            <a:rPr lang="es-MX" sz="500" dirty="0" err="1"/>
            <a:t>Yasmín</a:t>
          </a:r>
          <a:r>
            <a:rPr lang="es-MX" sz="500" dirty="0"/>
            <a:t> del Rosario Méndez Jacinto</a:t>
          </a:r>
        </a:p>
        <a:p>
          <a:pPr algn="ctr"/>
          <a:r>
            <a:rPr lang="es-MX" sz="500" dirty="0"/>
            <a:t>-Lic. Jesús Mario López Gutiérrez</a:t>
          </a:r>
        </a:p>
        <a:p>
          <a:pPr algn="ctr"/>
          <a:r>
            <a:rPr lang="es-MX" sz="500" dirty="0"/>
            <a:t>-C. Hugo </a:t>
          </a:r>
          <a:r>
            <a:rPr lang="es-ES" sz="500" b="0" i="0" u="none" dirty="0"/>
            <a:t>Meléndez de la Cruz</a:t>
          </a:r>
        </a:p>
        <a:p>
          <a:pPr algn="ctr"/>
          <a:r>
            <a:rPr lang="es-ES" sz="500" b="0" i="0" u="none" dirty="0"/>
            <a:t>-C. José Arturo Carrillo Ojeda</a:t>
          </a:r>
          <a:endParaRPr lang="es-MX" sz="500" dirty="0"/>
        </a:p>
        <a:p>
          <a:pPr algn="ctr"/>
          <a:endParaRPr lang="es-MX" sz="600" dirty="0"/>
        </a:p>
      </dgm:t>
    </dgm:pt>
    <dgm:pt modelId="{00A95F50-1955-414C-AF91-8062D4415901}" type="parTrans" cxnId="{6459696C-E886-4A59-A719-6D27ED7BF7CB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1AB4991D-371E-4F78-AA5A-50AC36DCBBD3}" type="sibTrans" cxnId="{6459696C-E886-4A59-A719-6D27ED7BF7CB}">
      <dgm:prSet/>
      <dgm:spPr/>
      <dgm:t>
        <a:bodyPr/>
        <a:lstStyle/>
        <a:p>
          <a:endParaRPr lang="es-MX"/>
        </a:p>
      </dgm:t>
    </dgm:pt>
    <dgm:pt modelId="{C79E57C4-ECFE-481C-822B-DAC5E6809AE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CC3399"/>
        </a:solidFill>
        <a:ln>
          <a:noFill/>
        </a:ln>
      </dgm:spPr>
      <dgm:t>
        <a:bodyPr/>
        <a:lstStyle/>
        <a:p>
          <a:r>
            <a:rPr lang="es-MX" sz="700" b="1" dirty="0"/>
            <a:t>Coordinación de Atención Médica:</a:t>
          </a:r>
        </a:p>
        <a:p>
          <a:r>
            <a:rPr lang="es-MX" sz="700" dirty="0" smtClean="0"/>
            <a:t>Dra. Sara Elena Pacheco González</a:t>
          </a:r>
          <a:endParaRPr lang="es-MX" sz="700" dirty="0"/>
        </a:p>
      </dgm:t>
    </dgm:pt>
    <dgm:pt modelId="{23F08C3C-D2F3-485F-B13F-D42DF131DA0B}" type="parTrans" cxnId="{6882994E-C593-4540-AF89-F73D213F075B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2C08D818-0A0B-4BA0-AD4A-5E05790E9943}" type="sibTrans" cxnId="{6882994E-C593-4540-AF89-F73D213F075B}">
      <dgm:prSet/>
      <dgm:spPr/>
      <dgm:t>
        <a:bodyPr/>
        <a:lstStyle/>
        <a:p>
          <a:endParaRPr lang="es-MX"/>
        </a:p>
      </dgm:t>
    </dgm:pt>
    <dgm:pt modelId="{2BE5B238-BFB1-442A-8202-AD6F45F7397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269A44"/>
        </a:solidFill>
        <a:ln>
          <a:noFill/>
        </a:ln>
      </dgm:spPr>
      <dgm:t>
        <a:bodyPr/>
        <a:lstStyle/>
        <a:p>
          <a:r>
            <a:rPr lang="es-MX" b="1" dirty="0" smtClean="0"/>
            <a:t>Médico general:</a:t>
          </a:r>
          <a:endParaRPr lang="es-MX" b="1" dirty="0"/>
        </a:p>
        <a:p>
          <a:r>
            <a:rPr lang="es-MX" dirty="0" smtClean="0"/>
            <a:t>-Dra. </a:t>
          </a:r>
          <a:r>
            <a:rPr lang="es-MX" dirty="0" err="1" smtClean="0"/>
            <a:t>Emely</a:t>
          </a:r>
          <a:r>
            <a:rPr lang="es-MX" dirty="0" smtClean="0"/>
            <a:t> </a:t>
          </a:r>
          <a:r>
            <a:rPr lang="es-MX" dirty="0" err="1" smtClean="0"/>
            <a:t>Deicy</a:t>
          </a:r>
          <a:r>
            <a:rPr lang="es-MX" dirty="0" smtClean="0"/>
            <a:t> Hernández Moreno</a:t>
          </a:r>
          <a:endParaRPr lang="es-MX" dirty="0"/>
        </a:p>
        <a:p>
          <a:endParaRPr lang="es-MX" dirty="0"/>
        </a:p>
      </dgm:t>
    </dgm:pt>
    <dgm:pt modelId="{2B382FCA-211C-4136-A66E-DEB4FF64EDFB}" type="parTrans" cxnId="{F7C0E519-4566-4B6F-96D8-38E9BEBE9DC0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48442F85-6BC9-4977-BF84-EF9A0FFF10A6}" type="sibTrans" cxnId="{F7C0E519-4566-4B6F-96D8-38E9BEBE9DC0}">
      <dgm:prSet/>
      <dgm:spPr/>
      <dgm:t>
        <a:bodyPr/>
        <a:lstStyle/>
        <a:p>
          <a:endParaRPr lang="es-MX"/>
        </a:p>
      </dgm:t>
    </dgm:pt>
    <dgm:pt modelId="{EC3A2847-4902-4D81-A75B-48446D6D55FF}">
      <dgm:prSet custT="1"/>
      <dgm:spPr>
        <a:solidFill>
          <a:srgbClr val="CC3399"/>
        </a:solidFill>
        <a:ln>
          <a:noFill/>
        </a:ln>
      </dgm:spPr>
      <dgm:t>
        <a:bodyPr/>
        <a:lstStyle/>
        <a:p>
          <a:r>
            <a:rPr lang="es-MX" sz="700" b="1" dirty="0"/>
            <a:t>Coordinación de Gestión y Transversalidad:</a:t>
          </a:r>
        </a:p>
        <a:p>
          <a:r>
            <a:rPr lang="es-MX" sz="700" dirty="0"/>
            <a:t>Lic. </a:t>
          </a:r>
          <a:r>
            <a:rPr lang="es-MX" sz="700" dirty="0" smtClean="0"/>
            <a:t>Víctor </a:t>
          </a:r>
          <a:r>
            <a:rPr lang="es-MX" sz="700" dirty="0"/>
            <a:t>Manuel García Morales</a:t>
          </a:r>
        </a:p>
      </dgm:t>
    </dgm:pt>
    <dgm:pt modelId="{31F40F76-A4ED-4912-9FC6-3A39FC4FB902}" type="parTrans" cxnId="{DE3B99A5-BC66-49CF-BC0A-2CFE5754FB8B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E301EC24-8622-4D13-BA0B-B605F5777747}" type="sibTrans" cxnId="{DE3B99A5-BC66-49CF-BC0A-2CFE5754FB8B}">
      <dgm:prSet/>
      <dgm:spPr/>
      <dgm:t>
        <a:bodyPr/>
        <a:lstStyle/>
        <a:p>
          <a:endParaRPr lang="es-MX"/>
        </a:p>
      </dgm:t>
    </dgm:pt>
    <dgm:pt modelId="{6E69E415-6F10-4E26-BBA0-98D1DBB39BF4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s-MX" b="1" dirty="0"/>
            <a:t>Trabajo social:</a:t>
          </a:r>
        </a:p>
        <a:p>
          <a:r>
            <a:rPr lang="es-MX" dirty="0"/>
            <a:t>-Lic. Laura Leticia Salcedo Mendoza</a:t>
          </a:r>
        </a:p>
        <a:p>
          <a:r>
            <a:rPr lang="es-MX" dirty="0"/>
            <a:t>-C. Gloria Pacheco González</a:t>
          </a:r>
        </a:p>
        <a:p>
          <a:r>
            <a:rPr lang="es-MX" dirty="0"/>
            <a:t>-Lic. Julia María </a:t>
          </a:r>
          <a:r>
            <a:rPr lang="es-MX" dirty="0" smtClean="0"/>
            <a:t>Macías </a:t>
          </a:r>
          <a:r>
            <a:rPr lang="es-MX" dirty="0"/>
            <a:t>Valdivia.</a:t>
          </a:r>
        </a:p>
      </dgm:t>
    </dgm:pt>
    <dgm:pt modelId="{E822068B-F48D-41A0-873E-2040FFE3A3F1}" type="parTrans" cxnId="{6CB8D058-223F-4030-B1C0-48F502EF6E8D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72E86E5A-1EEC-49BC-B65C-87DC97513D35}" type="sibTrans" cxnId="{6CB8D058-223F-4030-B1C0-48F502EF6E8D}">
      <dgm:prSet/>
      <dgm:spPr/>
      <dgm:t>
        <a:bodyPr/>
        <a:lstStyle/>
        <a:p>
          <a:endParaRPr lang="es-MX"/>
        </a:p>
      </dgm:t>
    </dgm:pt>
    <dgm:pt modelId="{207E8247-F88B-41FE-98D7-26E80E847092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es-MX" b="1" dirty="0"/>
        </a:p>
        <a:p>
          <a:r>
            <a:rPr lang="es-MX" b="1" dirty="0"/>
            <a:t>Regulación sanitaria:</a:t>
          </a:r>
        </a:p>
        <a:p>
          <a:r>
            <a:rPr lang="es-MX" dirty="0"/>
            <a:t>-C. Abelardo Arturo </a:t>
          </a:r>
          <a:r>
            <a:rPr lang="es-MX" dirty="0" smtClean="0"/>
            <a:t>Jiménez </a:t>
          </a:r>
          <a:r>
            <a:rPr lang="es-MX" dirty="0"/>
            <a:t>Padilla. </a:t>
          </a:r>
        </a:p>
        <a:p>
          <a:r>
            <a:rPr lang="es-MX" dirty="0"/>
            <a:t>-</a:t>
          </a:r>
          <a:r>
            <a:rPr lang="es-ES" b="0" i="0" u="none" dirty="0"/>
            <a:t>Barrera Paniagua Maritza </a:t>
          </a:r>
          <a:r>
            <a:rPr lang="es-ES" b="0" i="0" u="none" dirty="0" err="1"/>
            <a:t>Alin</a:t>
          </a:r>
          <a:r>
            <a:rPr lang="es-ES" b="0" i="0" u="none" dirty="0"/>
            <a:t> </a:t>
          </a:r>
          <a:endParaRPr lang="es-MX" dirty="0"/>
        </a:p>
        <a:p>
          <a:endParaRPr lang="es-MX" dirty="0"/>
        </a:p>
      </dgm:t>
    </dgm:pt>
    <dgm:pt modelId="{A4C95D45-04BA-43AF-A6C1-0CC4DB2BB810}" type="parTrans" cxnId="{62C55D5A-2E9D-47B2-AAD5-44D0928E4041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CD49C775-F327-4535-8DD3-3B451C289587}" type="sibTrans" cxnId="{62C55D5A-2E9D-47B2-AAD5-44D0928E4041}">
      <dgm:prSet/>
      <dgm:spPr/>
      <dgm:t>
        <a:bodyPr/>
        <a:lstStyle/>
        <a:p>
          <a:endParaRPr lang="es-MX"/>
        </a:p>
      </dgm:t>
    </dgm:pt>
    <dgm:pt modelId="{B79214A7-2163-440A-9F93-8639BDFAD66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CC3399"/>
        </a:solidFill>
        <a:ln>
          <a:noFill/>
        </a:ln>
      </dgm:spPr>
      <dgm:t>
        <a:bodyPr/>
        <a:lstStyle/>
        <a:p>
          <a:r>
            <a:rPr lang="es-MX" sz="700" b="1" dirty="0"/>
            <a:t>Coordinación de Administración y Evaluación del Desempeño:</a:t>
          </a:r>
        </a:p>
        <a:p>
          <a:r>
            <a:rPr lang="es-MX" sz="700" b="0" dirty="0" smtClean="0"/>
            <a:t>Lic. Fatima del Rocío Flores Ríos</a:t>
          </a:r>
          <a:endParaRPr lang="es-MX" sz="700" b="0" dirty="0"/>
        </a:p>
      </dgm:t>
    </dgm:pt>
    <dgm:pt modelId="{8B5C7030-43BE-4212-BD7A-18FF0DBBB92D}" type="parTrans" cxnId="{0F6172AE-07F0-4371-BA6A-32CB3F4CA78E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7BF85E37-17E4-4D02-ACC4-29F4777B6D7C}" type="sibTrans" cxnId="{0F6172AE-07F0-4371-BA6A-32CB3F4CA78E}">
      <dgm:prSet/>
      <dgm:spPr/>
      <dgm:t>
        <a:bodyPr/>
        <a:lstStyle/>
        <a:p>
          <a:endParaRPr lang="es-MX"/>
        </a:p>
      </dgm:t>
    </dgm:pt>
    <dgm:pt modelId="{42D9A06E-BE9A-4BC1-8022-CEEE33CABF50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r>
            <a:rPr lang="es-MX" b="1" dirty="0"/>
            <a:t>Recepción y cajas:</a:t>
          </a:r>
        </a:p>
        <a:p>
          <a:r>
            <a:rPr lang="es-MX" dirty="0"/>
            <a:t>-C. Leticia Anguiano Castañeda</a:t>
          </a:r>
        </a:p>
        <a:p>
          <a:r>
            <a:rPr lang="es-MX" b="1" dirty="0"/>
            <a:t>Chofer:</a:t>
          </a:r>
        </a:p>
        <a:p>
          <a:r>
            <a:rPr lang="es-MX" dirty="0"/>
            <a:t>-C. Juan David Franco </a:t>
          </a:r>
          <a:r>
            <a:rPr lang="es-MX" dirty="0" smtClean="0"/>
            <a:t>Cándido</a:t>
          </a:r>
          <a:endParaRPr lang="es-MX" dirty="0"/>
        </a:p>
        <a:p>
          <a:r>
            <a:rPr lang="es-MX" b="1" dirty="0"/>
            <a:t>Velador:</a:t>
          </a:r>
        </a:p>
        <a:p>
          <a:r>
            <a:rPr lang="es-MX" dirty="0"/>
            <a:t>-C. </a:t>
          </a:r>
          <a:r>
            <a:rPr lang="es-MX" dirty="0" smtClean="0"/>
            <a:t>Juan Mena</a:t>
          </a:r>
          <a:endParaRPr lang="es-MX" dirty="0"/>
        </a:p>
        <a:p>
          <a:endParaRPr lang="es-MX" b="1" dirty="0"/>
        </a:p>
      </dgm:t>
    </dgm:pt>
    <dgm:pt modelId="{663C126F-5076-4534-AB03-71CDD6CA938A}" type="parTrans" cxnId="{8213874D-256F-4EDB-BB92-44B5E98B1EB5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5717EADC-955E-41F2-8D97-5A084BBE656F}" type="sibTrans" cxnId="{8213874D-256F-4EDB-BB92-44B5E98B1EB5}">
      <dgm:prSet/>
      <dgm:spPr/>
      <dgm:t>
        <a:bodyPr/>
        <a:lstStyle/>
        <a:p>
          <a:endParaRPr lang="es-MX"/>
        </a:p>
      </dgm:t>
    </dgm:pt>
    <dgm:pt modelId="{391A7336-396B-4334-AFFE-287FDD16E334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s-MX" b="1" dirty="0"/>
            <a:t>Atención psicológica:</a:t>
          </a:r>
        </a:p>
        <a:p>
          <a:r>
            <a:rPr lang="es-MX" dirty="0" smtClean="0"/>
            <a:t>-Lic. Jaime de Jesús Flores </a:t>
          </a:r>
          <a:r>
            <a:rPr lang="es-MX" dirty="0" err="1" smtClean="0"/>
            <a:t>Nache</a:t>
          </a:r>
          <a:endParaRPr lang="es-MX" dirty="0" smtClean="0"/>
        </a:p>
        <a:p>
          <a:r>
            <a:rPr lang="es-MX" dirty="0" smtClean="0"/>
            <a:t>-Lic. Luz María López de Mendoza Vázquez</a:t>
          </a:r>
        </a:p>
        <a:p>
          <a:r>
            <a:rPr lang="es-MX" dirty="0" smtClean="0"/>
            <a:t>-</a:t>
          </a:r>
          <a:r>
            <a:rPr lang="es-MX" dirty="0"/>
            <a:t>C. Mayra Huerta Martínez</a:t>
          </a:r>
        </a:p>
        <a:p>
          <a:r>
            <a:rPr lang="es-MX" dirty="0"/>
            <a:t>-Lic. Norma Edith Salgado Lara</a:t>
          </a:r>
        </a:p>
        <a:p>
          <a:r>
            <a:rPr lang="es-MX" dirty="0" smtClean="0"/>
            <a:t>-</a:t>
          </a:r>
          <a:r>
            <a:rPr lang="es-MX" dirty="0"/>
            <a:t>Lic. Diana  Janeth Ruíz Verdín</a:t>
          </a:r>
        </a:p>
        <a:p>
          <a:r>
            <a:rPr lang="es-MX" dirty="0"/>
            <a:t>-Lic. Patricia Muñoz </a:t>
          </a:r>
          <a:r>
            <a:rPr lang="es-MX" dirty="0" err="1" smtClean="0"/>
            <a:t>Aguiñaga</a:t>
          </a:r>
          <a:endParaRPr lang="es-MX" dirty="0" smtClean="0"/>
        </a:p>
        <a:p>
          <a:r>
            <a:rPr lang="es-MX" dirty="0" smtClean="0"/>
            <a:t>Lic. Eduardo Chávez Rentería. </a:t>
          </a:r>
          <a:endParaRPr lang="es-MX" dirty="0"/>
        </a:p>
        <a:p>
          <a:endParaRPr lang="es-MX" dirty="0"/>
        </a:p>
      </dgm:t>
    </dgm:pt>
    <dgm:pt modelId="{D25267AF-C34A-4F05-A346-78CB8E87BECC}" type="parTrans" cxnId="{02C81C9F-222B-46E3-A0A0-515BD8A47757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20C04863-FF46-4FE2-8CF5-5E3E64C1D639}" type="sibTrans" cxnId="{02C81C9F-222B-46E3-A0A0-515BD8A47757}">
      <dgm:prSet/>
      <dgm:spPr/>
      <dgm:t>
        <a:bodyPr/>
        <a:lstStyle/>
        <a:p>
          <a:endParaRPr lang="es-MX"/>
        </a:p>
      </dgm:t>
    </dgm:pt>
    <dgm:pt modelId="{2B69F370-487F-4657-9A96-E9E7383A620F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269A44"/>
        </a:solidFill>
        <a:ln>
          <a:noFill/>
        </a:ln>
      </dgm:spPr>
      <dgm:t>
        <a:bodyPr/>
        <a:lstStyle/>
        <a:p>
          <a:r>
            <a:rPr lang="es-MX" b="1"/>
            <a:t>Atención dental:</a:t>
          </a:r>
        </a:p>
        <a:p>
          <a:r>
            <a:rPr lang="es-MX"/>
            <a:t>- Lic. Estefania Roa Busso</a:t>
          </a:r>
        </a:p>
      </dgm:t>
    </dgm:pt>
    <dgm:pt modelId="{5DEB7EC2-C4AB-4365-886D-8A2CC9225804}" type="parTrans" cxnId="{DDC87D14-9DBD-4478-B173-F691B15BABF4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C99F1D96-CBC0-4CDA-A151-732BCD96902C}" type="sibTrans" cxnId="{DDC87D14-9DBD-4478-B173-F691B15BABF4}">
      <dgm:prSet/>
      <dgm:spPr/>
      <dgm:t>
        <a:bodyPr/>
        <a:lstStyle/>
        <a:p>
          <a:endParaRPr lang="es-MX"/>
        </a:p>
      </dgm:t>
    </dgm:pt>
    <dgm:pt modelId="{56B4094B-BC2D-43FD-8C30-F537188633C1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269A44"/>
        </a:solidFill>
        <a:ln>
          <a:noFill/>
        </a:ln>
      </dgm:spPr>
      <dgm:t>
        <a:bodyPr/>
        <a:lstStyle/>
        <a:p>
          <a:r>
            <a:rPr lang="es-MX" b="1"/>
            <a:t>Atención de nutrición:</a:t>
          </a:r>
        </a:p>
        <a:p>
          <a:r>
            <a:rPr lang="es-MX"/>
            <a:t>- Lic. Nut. Angela Gysell Meza Rosas </a:t>
          </a:r>
        </a:p>
      </dgm:t>
    </dgm:pt>
    <dgm:pt modelId="{69516430-8CA7-4481-BD38-39C0491A92DF}" type="parTrans" cxnId="{17485358-442F-4A5A-9E1D-2050E0B58FD5}">
      <dgm:prSet/>
      <dgm:spPr>
        <a:ln>
          <a:solidFill>
            <a:srgbClr val="009999"/>
          </a:solidFill>
        </a:ln>
      </dgm:spPr>
      <dgm:t>
        <a:bodyPr/>
        <a:lstStyle/>
        <a:p>
          <a:endParaRPr lang="es-MX"/>
        </a:p>
      </dgm:t>
    </dgm:pt>
    <dgm:pt modelId="{0684F0A6-29F6-4B13-BF3C-36E46F71FA83}" type="sibTrans" cxnId="{17485358-442F-4A5A-9E1D-2050E0B58FD5}">
      <dgm:prSet/>
      <dgm:spPr/>
      <dgm:t>
        <a:bodyPr/>
        <a:lstStyle/>
        <a:p>
          <a:endParaRPr lang="es-MX"/>
        </a:p>
      </dgm:t>
    </dgm:pt>
    <dgm:pt modelId="{1211A806-57FF-4B0F-B8E0-625CF287634D}">
      <dgm:prSet phldrT="[Texto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FF3399"/>
        </a:solidFill>
        <a:ln>
          <a:noFill/>
        </a:ln>
      </dgm:spPr>
      <dgm:t>
        <a:bodyPr/>
        <a:lstStyle/>
        <a:p>
          <a:r>
            <a:rPr lang="es-MX" sz="700" b="1" dirty="0"/>
            <a:t>Secretaria de Dirección:</a:t>
          </a:r>
        </a:p>
        <a:p>
          <a:r>
            <a:rPr lang="es-MX" sz="700" dirty="0"/>
            <a:t>-C. Lucia Noemí </a:t>
          </a:r>
          <a:r>
            <a:rPr lang="es-MX" sz="700" dirty="0" smtClean="0"/>
            <a:t>Dávalos Rizo</a:t>
          </a:r>
          <a:endParaRPr lang="es-MX" sz="700" dirty="0"/>
        </a:p>
      </dgm:t>
    </dgm:pt>
    <dgm:pt modelId="{EF1F1C1F-7962-4445-84B6-631FBDAC82BD}" type="parTrans" cxnId="{B7DD2924-F4E6-4800-AD9D-EDB0DF1C7342}">
      <dgm:prSet/>
      <dgm:spPr/>
      <dgm:t>
        <a:bodyPr/>
        <a:lstStyle/>
        <a:p>
          <a:endParaRPr lang="es-MX"/>
        </a:p>
      </dgm:t>
    </dgm:pt>
    <dgm:pt modelId="{7BEE7BB5-D569-4CF9-B936-E2B9408414EF}" type="sibTrans" cxnId="{B7DD2924-F4E6-4800-AD9D-EDB0DF1C7342}">
      <dgm:prSet/>
      <dgm:spPr/>
      <dgm:t>
        <a:bodyPr/>
        <a:lstStyle/>
        <a:p>
          <a:endParaRPr lang="es-MX"/>
        </a:p>
      </dgm:t>
    </dgm:pt>
    <dgm:pt modelId="{C0E274DD-85C1-41DE-9E95-ACDA58F8F99A}">
      <dgm:prSet phldrT="[Texto]" custT="1"/>
      <dgm:spPr>
        <a:solidFill>
          <a:srgbClr val="009999">
            <a:alpha val="89804"/>
          </a:srgbClr>
        </a:solidFill>
        <a:ln>
          <a:noFill/>
        </a:ln>
      </dgm:spPr>
      <dgm:t>
        <a:bodyPr/>
        <a:lstStyle/>
        <a:p>
          <a:pPr algn="ctr"/>
          <a:r>
            <a:rPr lang="es-MX" sz="1000" b="1" dirty="0" smtClean="0"/>
            <a:t>DIRECCIÓN </a:t>
          </a:r>
          <a:r>
            <a:rPr lang="es-MX" sz="1000" b="1" dirty="0"/>
            <a:t>DE SALUD MUNICIPAL</a:t>
          </a:r>
          <a:endParaRPr lang="es-MX" sz="1000" dirty="0"/>
        </a:p>
      </dgm:t>
    </dgm:pt>
    <dgm:pt modelId="{562E99AD-F566-41CA-9ED8-8DDA836CA602}" type="sibTrans" cxnId="{BF553DC5-B180-4812-BF7B-05B8DE60DAE5}">
      <dgm:prSet/>
      <dgm:spPr/>
      <dgm:t>
        <a:bodyPr/>
        <a:lstStyle/>
        <a:p>
          <a:endParaRPr lang="es-MX"/>
        </a:p>
      </dgm:t>
    </dgm:pt>
    <dgm:pt modelId="{67300942-D11F-401A-95E3-B2576A3C0E5C}" type="parTrans" cxnId="{BF553DC5-B180-4812-BF7B-05B8DE60DAE5}">
      <dgm:prSet/>
      <dgm:spPr/>
      <dgm:t>
        <a:bodyPr/>
        <a:lstStyle/>
        <a:p>
          <a:endParaRPr lang="es-MX"/>
        </a:p>
      </dgm:t>
    </dgm:pt>
    <dgm:pt modelId="{49F878D4-3D28-43BC-B6A7-5B308634B3CE}" type="pres">
      <dgm:prSet presAssocID="{8F6263A1-B5F1-4B1B-B5E7-420A6FB542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AD6399C-8DEF-411F-A561-D6EAE8BEAC49}" type="pres">
      <dgm:prSet presAssocID="{70E3DA68-6516-41AF-B7B2-84119CC85328}" presName="hierRoot1" presStyleCnt="0"/>
      <dgm:spPr/>
    </dgm:pt>
    <dgm:pt modelId="{69B9D397-C213-4C63-B199-C848D2BE29F8}" type="pres">
      <dgm:prSet presAssocID="{70E3DA68-6516-41AF-B7B2-84119CC85328}" presName="composite" presStyleCnt="0"/>
      <dgm:spPr/>
    </dgm:pt>
    <dgm:pt modelId="{95D45256-D9F8-4F3D-8179-49AA8C228798}" type="pres">
      <dgm:prSet presAssocID="{70E3DA68-6516-41AF-B7B2-84119CC85328}" presName="background" presStyleLbl="node0" presStyleIdx="0" presStyleCnt="3"/>
      <dgm:spPr>
        <a:solidFill>
          <a:schemeClr val="bg1"/>
        </a:solidFill>
        <a:ln>
          <a:noFill/>
        </a:ln>
      </dgm:spPr>
      <dgm:t>
        <a:bodyPr/>
        <a:lstStyle/>
        <a:p>
          <a:endParaRPr lang="es-MX"/>
        </a:p>
      </dgm:t>
    </dgm:pt>
    <dgm:pt modelId="{A3353AF0-A3BE-447A-A33C-384A63725AEC}" type="pres">
      <dgm:prSet presAssocID="{70E3DA68-6516-41AF-B7B2-84119CC85328}" presName="text" presStyleLbl="fgAcc0" presStyleIdx="0" presStyleCnt="3" custScaleX="156880" custLinFactY="-90528" custLinFactNeighborX="3388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58EA38-6260-49EF-8508-2EB649FDF918}" type="pres">
      <dgm:prSet presAssocID="{70E3DA68-6516-41AF-B7B2-84119CC85328}" presName="hierChild2" presStyleCnt="0"/>
      <dgm:spPr/>
    </dgm:pt>
    <dgm:pt modelId="{25C76491-37DB-4DA6-AB15-68EFCC20B26A}" type="pres">
      <dgm:prSet presAssocID="{235187D9-FA7C-4B1A-8746-29E5E88FF0E4}" presName="Name10" presStyleLbl="parChTrans1D2" presStyleIdx="0" presStyleCnt="4"/>
      <dgm:spPr/>
      <dgm:t>
        <a:bodyPr/>
        <a:lstStyle/>
        <a:p>
          <a:endParaRPr lang="es-MX"/>
        </a:p>
      </dgm:t>
    </dgm:pt>
    <dgm:pt modelId="{86C8A7EA-ACD3-4CFF-8DDE-887799C73B86}" type="pres">
      <dgm:prSet presAssocID="{E80DFB63-C6AA-4A08-A4D7-DAE9994E4185}" presName="hierRoot2" presStyleCnt="0"/>
      <dgm:spPr/>
    </dgm:pt>
    <dgm:pt modelId="{917E7398-09EF-49C9-9A44-779EE9B4AD14}" type="pres">
      <dgm:prSet presAssocID="{E80DFB63-C6AA-4A08-A4D7-DAE9994E4185}" presName="composite2" presStyleCnt="0"/>
      <dgm:spPr/>
    </dgm:pt>
    <dgm:pt modelId="{966DDB17-D950-4A78-9C6C-5DBAFF9B4E20}" type="pres">
      <dgm:prSet presAssocID="{E80DFB63-C6AA-4A08-A4D7-DAE9994E4185}" presName="background2" presStyleLbl="node2" presStyleIdx="0" presStyleCnt="4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B317E5E2-9E72-4D8C-8CE1-B277D851AC80}" type="pres">
      <dgm:prSet presAssocID="{E80DFB63-C6AA-4A08-A4D7-DAE9994E4185}" presName="text2" presStyleLbl="fgAcc2" presStyleIdx="0" presStyleCnt="4" custScaleX="158878" custScaleY="136943" custLinFactNeighborX="-18966" custLinFactNeighborY="-1975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84C896-E113-4902-B071-2BBF4CA4C6E9}" type="pres">
      <dgm:prSet presAssocID="{E80DFB63-C6AA-4A08-A4D7-DAE9994E4185}" presName="hierChild3" presStyleCnt="0"/>
      <dgm:spPr/>
    </dgm:pt>
    <dgm:pt modelId="{33902CF4-EA9A-4440-A018-82D4AE9B4499}" type="pres">
      <dgm:prSet presAssocID="{00A95F50-1955-414C-AF91-8062D4415901}" presName="Name17" presStyleLbl="parChTrans1D3" presStyleIdx="0" presStyleCnt="8"/>
      <dgm:spPr/>
      <dgm:t>
        <a:bodyPr/>
        <a:lstStyle/>
        <a:p>
          <a:endParaRPr lang="es-MX"/>
        </a:p>
      </dgm:t>
    </dgm:pt>
    <dgm:pt modelId="{7D1A7F92-BFC5-43ED-8562-C39C415173DD}" type="pres">
      <dgm:prSet presAssocID="{37E9FF3A-9A66-479C-9F86-04E77C36E7DF}" presName="hierRoot3" presStyleCnt="0"/>
      <dgm:spPr/>
    </dgm:pt>
    <dgm:pt modelId="{6A7DF7D4-314A-4A56-BC8F-C2FADC36AE56}" type="pres">
      <dgm:prSet presAssocID="{37E9FF3A-9A66-479C-9F86-04E77C36E7DF}" presName="composite3" presStyleCnt="0"/>
      <dgm:spPr/>
    </dgm:pt>
    <dgm:pt modelId="{12B8EE0A-EACF-4B61-A1FF-1B3EDA1EBC87}" type="pres">
      <dgm:prSet presAssocID="{37E9FF3A-9A66-479C-9F86-04E77C36E7DF}" presName="background3" presStyleLbl="node3" presStyleIdx="0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FFD7527E-228B-41DE-BE49-F4C03666A364}" type="pres">
      <dgm:prSet presAssocID="{37E9FF3A-9A66-479C-9F86-04E77C36E7DF}" presName="text3" presStyleLbl="fgAcc3" presStyleIdx="0" presStyleCnt="8" custScaleX="142699" custScaleY="340091" custLinFactNeighborX="-35433" custLinFactNeighborY="-16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E97F69-43B7-4B06-AE59-233040B2F0DA}" type="pres">
      <dgm:prSet presAssocID="{37E9FF3A-9A66-479C-9F86-04E77C36E7DF}" presName="hierChild4" presStyleCnt="0"/>
      <dgm:spPr/>
    </dgm:pt>
    <dgm:pt modelId="{553D8BE2-E529-4A68-A30B-97CCFDAD0D36}" type="pres">
      <dgm:prSet presAssocID="{23F08C3C-D2F3-485F-B13F-D42DF131DA0B}" presName="Name10" presStyleLbl="parChTrans1D2" presStyleIdx="1" presStyleCnt="4"/>
      <dgm:spPr/>
      <dgm:t>
        <a:bodyPr/>
        <a:lstStyle/>
        <a:p>
          <a:endParaRPr lang="es-MX"/>
        </a:p>
      </dgm:t>
    </dgm:pt>
    <dgm:pt modelId="{D9FAF3AE-04FE-4922-8571-0D1C167634FA}" type="pres">
      <dgm:prSet presAssocID="{C79E57C4-ECFE-481C-822B-DAC5E6809AE6}" presName="hierRoot2" presStyleCnt="0"/>
      <dgm:spPr/>
    </dgm:pt>
    <dgm:pt modelId="{3E7F5E1E-1722-4802-A270-F4579A0C361D}" type="pres">
      <dgm:prSet presAssocID="{C79E57C4-ECFE-481C-822B-DAC5E6809AE6}" presName="composite2" presStyleCnt="0"/>
      <dgm:spPr/>
    </dgm:pt>
    <dgm:pt modelId="{D09B6788-CA99-4ECC-929A-CC095542449F}" type="pres">
      <dgm:prSet presAssocID="{C79E57C4-ECFE-481C-822B-DAC5E6809AE6}" presName="background2" presStyleLbl="node2" presStyleIdx="1" presStyleCnt="4"/>
      <dgm:spPr>
        <a:solidFill>
          <a:schemeClr val="bg1"/>
        </a:solidFill>
        <a:ln>
          <a:noFill/>
        </a:ln>
      </dgm:spPr>
      <dgm:t>
        <a:bodyPr/>
        <a:lstStyle/>
        <a:p>
          <a:endParaRPr lang="es-MX"/>
        </a:p>
      </dgm:t>
    </dgm:pt>
    <dgm:pt modelId="{417BBBF1-3522-4697-BBBB-1830644A2D96}" type="pres">
      <dgm:prSet presAssocID="{C79E57C4-ECFE-481C-822B-DAC5E6809AE6}" presName="text2" presStyleLbl="fgAcc2" presStyleIdx="1" presStyleCnt="4" custScaleX="135510" custScaleY="111247" custLinFactNeighborX="66784" custLinFactNeighborY="-1283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D8F7547-9ED5-42B8-83E2-E6914FD7B387}" type="pres">
      <dgm:prSet presAssocID="{C79E57C4-ECFE-481C-822B-DAC5E6809AE6}" presName="hierChild3" presStyleCnt="0"/>
      <dgm:spPr/>
    </dgm:pt>
    <dgm:pt modelId="{8C3F8151-D65A-4555-836C-73BCDC39DA6B}" type="pres">
      <dgm:prSet presAssocID="{2B382FCA-211C-4136-A66E-DEB4FF64EDFB}" presName="Name17" presStyleLbl="parChTrans1D3" presStyleIdx="1" presStyleCnt="8"/>
      <dgm:spPr/>
      <dgm:t>
        <a:bodyPr/>
        <a:lstStyle/>
        <a:p>
          <a:endParaRPr lang="es-MX"/>
        </a:p>
      </dgm:t>
    </dgm:pt>
    <dgm:pt modelId="{B68ABD50-CA78-46EB-850E-8C8BC635087C}" type="pres">
      <dgm:prSet presAssocID="{2BE5B238-BFB1-442A-8202-AD6F45F73975}" presName="hierRoot3" presStyleCnt="0"/>
      <dgm:spPr/>
    </dgm:pt>
    <dgm:pt modelId="{F6ACA075-4147-4575-AEA5-2C504B797AC9}" type="pres">
      <dgm:prSet presAssocID="{2BE5B238-BFB1-442A-8202-AD6F45F73975}" presName="composite3" presStyleCnt="0"/>
      <dgm:spPr/>
    </dgm:pt>
    <dgm:pt modelId="{F9DA71E8-50A7-4174-8BE4-AD807FA29D94}" type="pres">
      <dgm:prSet presAssocID="{2BE5B238-BFB1-442A-8202-AD6F45F73975}" presName="background3" presStyleLbl="node3" presStyleIdx="1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777FD4F3-81C9-4DFB-BF87-8F491ECD205F}" type="pres">
      <dgm:prSet presAssocID="{2BE5B238-BFB1-442A-8202-AD6F45F73975}" presName="text3" presStyleLbl="fgAcc3" presStyleIdx="1" presStyleCnt="8" custScaleY="99127" custLinFactNeighborX="-28081" custLinFactNeighborY="336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0FAD95-B9D5-4586-BF7C-39BEA07DE3D8}" type="pres">
      <dgm:prSet presAssocID="{2BE5B238-BFB1-442A-8202-AD6F45F73975}" presName="hierChild4" presStyleCnt="0"/>
      <dgm:spPr/>
    </dgm:pt>
    <dgm:pt modelId="{92BE18C0-219A-470F-8319-27BCF9217F22}" type="pres">
      <dgm:prSet presAssocID="{5DEB7EC2-C4AB-4365-886D-8A2CC9225804}" presName="Name17" presStyleLbl="parChTrans1D3" presStyleIdx="2" presStyleCnt="8"/>
      <dgm:spPr/>
      <dgm:t>
        <a:bodyPr/>
        <a:lstStyle/>
        <a:p>
          <a:endParaRPr lang="es-MX"/>
        </a:p>
      </dgm:t>
    </dgm:pt>
    <dgm:pt modelId="{F2852430-1B14-443D-82CC-FECA06BDD74F}" type="pres">
      <dgm:prSet presAssocID="{2B69F370-487F-4657-9A96-E9E7383A620F}" presName="hierRoot3" presStyleCnt="0"/>
      <dgm:spPr/>
    </dgm:pt>
    <dgm:pt modelId="{E5A920F1-8FFB-4704-8563-4B62585C8AF6}" type="pres">
      <dgm:prSet presAssocID="{2B69F370-487F-4657-9A96-E9E7383A620F}" presName="composite3" presStyleCnt="0"/>
      <dgm:spPr/>
    </dgm:pt>
    <dgm:pt modelId="{6AAE39CD-C77C-40CC-85A6-C15727895468}" type="pres">
      <dgm:prSet presAssocID="{2B69F370-487F-4657-9A96-E9E7383A620F}" presName="background3" presStyleLbl="node3" presStyleIdx="2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BE35883F-876F-4696-91B9-062B32123854}" type="pres">
      <dgm:prSet presAssocID="{2B69F370-487F-4657-9A96-E9E7383A620F}" presName="text3" presStyleLbl="fgAcc3" presStyleIdx="2" presStyleCnt="8" custLinFactNeighborX="56203" custLinFactNeighborY="310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188BD42-612B-408B-A6F9-EEC452ECC066}" type="pres">
      <dgm:prSet presAssocID="{2B69F370-487F-4657-9A96-E9E7383A620F}" presName="hierChild4" presStyleCnt="0"/>
      <dgm:spPr/>
    </dgm:pt>
    <dgm:pt modelId="{A496A817-A282-4433-ABE1-66360386106A}" type="pres">
      <dgm:prSet presAssocID="{69516430-8CA7-4481-BD38-39C0491A92DF}" presName="Name17" presStyleLbl="parChTrans1D3" presStyleIdx="3" presStyleCnt="8"/>
      <dgm:spPr/>
      <dgm:t>
        <a:bodyPr/>
        <a:lstStyle/>
        <a:p>
          <a:endParaRPr lang="es-MX"/>
        </a:p>
      </dgm:t>
    </dgm:pt>
    <dgm:pt modelId="{5F41D243-E34D-4058-B308-3A63A43792FD}" type="pres">
      <dgm:prSet presAssocID="{56B4094B-BC2D-43FD-8C30-F537188633C1}" presName="hierRoot3" presStyleCnt="0"/>
      <dgm:spPr/>
    </dgm:pt>
    <dgm:pt modelId="{7C1445DD-0DCD-41EE-B3BB-F77C624BA941}" type="pres">
      <dgm:prSet presAssocID="{56B4094B-BC2D-43FD-8C30-F537188633C1}" presName="composite3" presStyleCnt="0"/>
      <dgm:spPr/>
    </dgm:pt>
    <dgm:pt modelId="{472A5647-74CA-4BDA-800A-5481C35763BF}" type="pres">
      <dgm:prSet presAssocID="{56B4094B-BC2D-43FD-8C30-F537188633C1}" presName="background3" presStyleLbl="node3" presStyleIdx="3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F2C7A7B6-9276-4EA8-9F11-F98D3F217B22}" type="pres">
      <dgm:prSet presAssocID="{56B4094B-BC2D-43FD-8C30-F537188633C1}" presName="text3" presStyleLbl="fgAcc3" presStyleIdx="3" presStyleCnt="8" custLinFactNeighborX="45466" custLinFactNeighborY="336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D8EE90-13D5-4D5E-98B4-19F30811B115}" type="pres">
      <dgm:prSet presAssocID="{56B4094B-BC2D-43FD-8C30-F537188633C1}" presName="hierChild4" presStyleCnt="0"/>
      <dgm:spPr/>
    </dgm:pt>
    <dgm:pt modelId="{9933AE2C-4FED-4D09-973A-535E4383E35D}" type="pres">
      <dgm:prSet presAssocID="{31F40F76-A4ED-4912-9FC6-3A39FC4FB902}" presName="Name10" presStyleLbl="parChTrans1D2" presStyleIdx="2" presStyleCnt="4"/>
      <dgm:spPr/>
      <dgm:t>
        <a:bodyPr/>
        <a:lstStyle/>
        <a:p>
          <a:endParaRPr lang="es-MX"/>
        </a:p>
      </dgm:t>
    </dgm:pt>
    <dgm:pt modelId="{641BCDCD-EA79-4F41-A451-722A4C61E8B1}" type="pres">
      <dgm:prSet presAssocID="{EC3A2847-4902-4D81-A75B-48446D6D55FF}" presName="hierRoot2" presStyleCnt="0"/>
      <dgm:spPr/>
    </dgm:pt>
    <dgm:pt modelId="{AA26C15B-285B-48D4-B703-65C5EEFD09A6}" type="pres">
      <dgm:prSet presAssocID="{EC3A2847-4902-4D81-A75B-48446D6D55FF}" presName="composite2" presStyleCnt="0"/>
      <dgm:spPr/>
    </dgm:pt>
    <dgm:pt modelId="{9785673B-0E1A-4FAA-94AE-2A49B5BFDF9B}" type="pres">
      <dgm:prSet presAssocID="{EC3A2847-4902-4D81-A75B-48446D6D55FF}" presName="background2" presStyleLbl="node2" presStyleIdx="2" presStyleCnt="4"/>
      <dgm:spPr>
        <a:solidFill>
          <a:schemeClr val="bg1"/>
        </a:solidFill>
        <a:ln>
          <a:noFill/>
        </a:ln>
      </dgm:spPr>
      <dgm:t>
        <a:bodyPr/>
        <a:lstStyle/>
        <a:p>
          <a:endParaRPr lang="es-MX"/>
        </a:p>
      </dgm:t>
    </dgm:pt>
    <dgm:pt modelId="{3B433706-8819-4076-AB21-54C7E3EE7AEA}" type="pres">
      <dgm:prSet presAssocID="{EC3A2847-4902-4D81-A75B-48446D6D55FF}" presName="text2" presStyleLbl="fgAcc2" presStyleIdx="2" presStyleCnt="4" custScaleX="178645" custScaleY="105124" custLinFactNeighborX="39304" custLinFactNeighborY="-125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B98EBF6-EDE8-4428-BEBD-E71FC9A6B8EE}" type="pres">
      <dgm:prSet presAssocID="{EC3A2847-4902-4D81-A75B-48446D6D55FF}" presName="hierChild3" presStyleCnt="0"/>
      <dgm:spPr/>
    </dgm:pt>
    <dgm:pt modelId="{6BB01C02-8308-4218-B6DB-92C2295973DD}" type="pres">
      <dgm:prSet presAssocID="{E822068B-F48D-41A0-873E-2040FFE3A3F1}" presName="Name17" presStyleLbl="parChTrans1D3" presStyleIdx="4" presStyleCnt="8"/>
      <dgm:spPr/>
      <dgm:t>
        <a:bodyPr/>
        <a:lstStyle/>
        <a:p>
          <a:endParaRPr lang="es-MX"/>
        </a:p>
      </dgm:t>
    </dgm:pt>
    <dgm:pt modelId="{50D6A6E3-5594-40CD-B8F1-22D3C594418E}" type="pres">
      <dgm:prSet presAssocID="{6E69E415-6F10-4E26-BBA0-98D1DBB39BF4}" presName="hierRoot3" presStyleCnt="0"/>
      <dgm:spPr/>
    </dgm:pt>
    <dgm:pt modelId="{E385053D-0E38-4070-B3EC-DD182A758BFB}" type="pres">
      <dgm:prSet presAssocID="{6E69E415-6F10-4E26-BBA0-98D1DBB39BF4}" presName="composite3" presStyleCnt="0"/>
      <dgm:spPr/>
    </dgm:pt>
    <dgm:pt modelId="{E7E240D6-34D9-40FB-9A96-BEA3D06B6581}" type="pres">
      <dgm:prSet presAssocID="{6E69E415-6F10-4E26-BBA0-98D1DBB39BF4}" presName="background3" presStyleLbl="node3" presStyleIdx="4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51EFB613-C713-4684-8660-2CF997435E40}" type="pres">
      <dgm:prSet presAssocID="{6E69E415-6F10-4E26-BBA0-98D1DBB39BF4}" presName="text3" presStyleLbl="fgAcc3" presStyleIdx="4" presStyleCnt="8" custScaleY="177289" custLinFactNeighborX="36142" custLinFactNeighborY="3051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06D326-975D-4014-A0B0-0407CB1798DA}" type="pres">
      <dgm:prSet presAssocID="{6E69E415-6F10-4E26-BBA0-98D1DBB39BF4}" presName="hierChild4" presStyleCnt="0"/>
      <dgm:spPr/>
    </dgm:pt>
    <dgm:pt modelId="{70E6CAFE-087F-4422-8280-9405A8140848}" type="pres">
      <dgm:prSet presAssocID="{D25267AF-C34A-4F05-A346-78CB8E87BECC}" presName="Name17" presStyleLbl="parChTrans1D3" presStyleIdx="5" presStyleCnt="8"/>
      <dgm:spPr/>
      <dgm:t>
        <a:bodyPr/>
        <a:lstStyle/>
        <a:p>
          <a:endParaRPr lang="es-MX"/>
        </a:p>
      </dgm:t>
    </dgm:pt>
    <dgm:pt modelId="{4C11DBC6-7611-4105-B05A-F88CF069D534}" type="pres">
      <dgm:prSet presAssocID="{391A7336-396B-4334-AFFE-287FDD16E334}" presName="hierRoot3" presStyleCnt="0"/>
      <dgm:spPr/>
    </dgm:pt>
    <dgm:pt modelId="{4C86AF17-C47A-4224-ADAB-5C30EEF69CE0}" type="pres">
      <dgm:prSet presAssocID="{391A7336-396B-4334-AFFE-287FDD16E334}" presName="composite3" presStyleCnt="0"/>
      <dgm:spPr/>
    </dgm:pt>
    <dgm:pt modelId="{ECAF69EA-374C-4E8F-9F7A-F737DA98F55B}" type="pres">
      <dgm:prSet presAssocID="{391A7336-396B-4334-AFFE-287FDD16E334}" presName="background3" presStyleLbl="node3" presStyleIdx="5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59C7CFF9-EAB9-45AE-98EA-D7BD5E7BE9F1}" type="pres">
      <dgm:prSet presAssocID="{391A7336-396B-4334-AFFE-287FDD16E334}" presName="text3" presStyleLbl="fgAcc3" presStyleIdx="5" presStyleCnt="8" custScaleX="122304" custScaleY="320175" custLinFactNeighborX="39323" custLinFactNeighborY="3386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015B942-467D-4399-95FF-ABF53229EAB4}" type="pres">
      <dgm:prSet presAssocID="{391A7336-396B-4334-AFFE-287FDD16E334}" presName="hierChild4" presStyleCnt="0"/>
      <dgm:spPr/>
    </dgm:pt>
    <dgm:pt modelId="{7DEB96CC-5BDA-49A2-A36C-A5B6EFEFC46D}" type="pres">
      <dgm:prSet presAssocID="{A4C95D45-04BA-43AF-A6C1-0CC4DB2BB810}" presName="Name17" presStyleLbl="parChTrans1D3" presStyleIdx="6" presStyleCnt="8"/>
      <dgm:spPr/>
      <dgm:t>
        <a:bodyPr/>
        <a:lstStyle/>
        <a:p>
          <a:endParaRPr lang="es-MX"/>
        </a:p>
      </dgm:t>
    </dgm:pt>
    <dgm:pt modelId="{6B762E95-3AB2-44B2-9B41-3AC3BF8FE448}" type="pres">
      <dgm:prSet presAssocID="{207E8247-F88B-41FE-98D7-26E80E847092}" presName="hierRoot3" presStyleCnt="0"/>
      <dgm:spPr/>
    </dgm:pt>
    <dgm:pt modelId="{476AD276-189D-4150-BD22-DDC588136619}" type="pres">
      <dgm:prSet presAssocID="{207E8247-F88B-41FE-98D7-26E80E847092}" presName="composite3" presStyleCnt="0"/>
      <dgm:spPr/>
    </dgm:pt>
    <dgm:pt modelId="{9B9A23E9-30A0-45BA-8F62-E8899342105D}" type="pres">
      <dgm:prSet presAssocID="{207E8247-F88B-41FE-98D7-26E80E847092}" presName="background3" presStyleLbl="node3" presStyleIdx="6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9041545B-8B97-48E9-8E22-2F073C2100C7}" type="pres">
      <dgm:prSet presAssocID="{207E8247-F88B-41FE-98D7-26E80E847092}" presName="text3" presStyleLbl="fgAcc3" presStyleIdx="6" presStyleCnt="8" custScaleY="134163" custLinFactNeighborX="46816" custLinFactNeighborY="3156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4D228BF-CA57-4516-ACB7-12C1D259F3FC}" type="pres">
      <dgm:prSet presAssocID="{207E8247-F88B-41FE-98D7-26E80E847092}" presName="hierChild4" presStyleCnt="0"/>
      <dgm:spPr/>
    </dgm:pt>
    <dgm:pt modelId="{1D78B8D1-DB5F-4C83-98CE-6870C571874D}" type="pres">
      <dgm:prSet presAssocID="{8B5C7030-43BE-4212-BD7A-18FF0DBBB92D}" presName="Name10" presStyleLbl="parChTrans1D2" presStyleIdx="3" presStyleCnt="4"/>
      <dgm:spPr/>
      <dgm:t>
        <a:bodyPr/>
        <a:lstStyle/>
        <a:p>
          <a:endParaRPr lang="es-MX"/>
        </a:p>
      </dgm:t>
    </dgm:pt>
    <dgm:pt modelId="{A248504B-6409-4FA8-AADD-D0D67618436E}" type="pres">
      <dgm:prSet presAssocID="{B79214A7-2163-440A-9F93-8639BDFAD66A}" presName="hierRoot2" presStyleCnt="0"/>
      <dgm:spPr/>
    </dgm:pt>
    <dgm:pt modelId="{EAB8FB31-3BFD-4F14-8003-58AAC0F29423}" type="pres">
      <dgm:prSet presAssocID="{B79214A7-2163-440A-9F93-8639BDFAD66A}" presName="composite2" presStyleCnt="0"/>
      <dgm:spPr/>
    </dgm:pt>
    <dgm:pt modelId="{2940935C-6897-4414-8520-2FFE0FF3BB7D}" type="pres">
      <dgm:prSet presAssocID="{B79214A7-2163-440A-9F93-8639BDFAD66A}" presName="background2" presStyleLbl="node2" presStyleIdx="3" presStyleCnt="4"/>
      <dgm:spPr>
        <a:solidFill>
          <a:schemeClr val="bg1"/>
        </a:solidFill>
        <a:ln>
          <a:noFill/>
        </a:ln>
      </dgm:spPr>
      <dgm:t>
        <a:bodyPr/>
        <a:lstStyle/>
        <a:p>
          <a:endParaRPr lang="es-MX"/>
        </a:p>
      </dgm:t>
    </dgm:pt>
    <dgm:pt modelId="{5EB90A33-4BE8-43EA-8CBC-56F42C5CDBE3}" type="pres">
      <dgm:prSet presAssocID="{B79214A7-2163-440A-9F93-8639BDFAD66A}" presName="text2" presStyleLbl="fgAcc2" presStyleIdx="3" presStyleCnt="4" custScaleX="185254" custScaleY="108349" custLinFactNeighborX="61721" custLinFactNeighborY="-150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6D755DF-A057-4E51-B7CF-55804156BF5E}" type="pres">
      <dgm:prSet presAssocID="{B79214A7-2163-440A-9F93-8639BDFAD66A}" presName="hierChild3" presStyleCnt="0"/>
      <dgm:spPr/>
    </dgm:pt>
    <dgm:pt modelId="{58937222-C0CA-4902-AD66-AC6A89296393}" type="pres">
      <dgm:prSet presAssocID="{663C126F-5076-4534-AB03-71CDD6CA938A}" presName="Name17" presStyleLbl="parChTrans1D3" presStyleIdx="7" presStyleCnt="8"/>
      <dgm:spPr/>
      <dgm:t>
        <a:bodyPr/>
        <a:lstStyle/>
        <a:p>
          <a:endParaRPr lang="es-MX"/>
        </a:p>
      </dgm:t>
    </dgm:pt>
    <dgm:pt modelId="{8F7BF634-BABD-4504-973A-629C572ABADD}" type="pres">
      <dgm:prSet presAssocID="{42D9A06E-BE9A-4BC1-8022-CEEE33CABF50}" presName="hierRoot3" presStyleCnt="0"/>
      <dgm:spPr/>
    </dgm:pt>
    <dgm:pt modelId="{9F24B5A0-3796-4FB0-B8A6-5E6FDEEFE94B}" type="pres">
      <dgm:prSet presAssocID="{42D9A06E-BE9A-4BC1-8022-CEEE33CABF50}" presName="composite3" presStyleCnt="0"/>
      <dgm:spPr/>
    </dgm:pt>
    <dgm:pt modelId="{46D74AFB-F836-4D2D-9362-7087732C24D9}" type="pres">
      <dgm:prSet presAssocID="{42D9A06E-BE9A-4BC1-8022-CEEE33CABF50}" presName="background3" presStyleLbl="node3" presStyleIdx="7" presStyleCnt="8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8AEE9F10-F476-4A74-97B5-973910FB5FE0}" type="pres">
      <dgm:prSet presAssocID="{42D9A06E-BE9A-4BC1-8022-CEEE33CABF50}" presName="text3" presStyleLbl="fgAcc3" presStyleIdx="7" presStyleCnt="8" custScaleY="226032" custLinFactNeighborX="67333" custLinFactNeighborY="305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8755DD6-FBAA-400E-B158-52E1201EF78A}" type="pres">
      <dgm:prSet presAssocID="{42D9A06E-BE9A-4BC1-8022-CEEE33CABF50}" presName="hierChild4" presStyleCnt="0"/>
      <dgm:spPr/>
    </dgm:pt>
    <dgm:pt modelId="{D75155B7-9B1A-455C-899C-3FCE06C9584F}" type="pres">
      <dgm:prSet presAssocID="{C0E274DD-85C1-41DE-9E95-ACDA58F8F99A}" presName="hierRoot1" presStyleCnt="0"/>
      <dgm:spPr/>
    </dgm:pt>
    <dgm:pt modelId="{67A3825D-C572-4E03-B2C2-A8CFE613B3E5}" type="pres">
      <dgm:prSet presAssocID="{C0E274DD-85C1-41DE-9E95-ACDA58F8F99A}" presName="composite" presStyleCnt="0"/>
      <dgm:spPr/>
    </dgm:pt>
    <dgm:pt modelId="{3419671D-47B0-4B60-BB49-32727ABC4EAE}" type="pres">
      <dgm:prSet presAssocID="{C0E274DD-85C1-41DE-9E95-ACDA58F8F99A}" presName="background" presStyleLbl="node0" presStyleIdx="1" presStyleCnt="3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6EA97D2D-53D6-4821-A6D8-2FFF0ACEDC49}" type="pres">
      <dgm:prSet presAssocID="{C0E274DD-85C1-41DE-9E95-ACDA58F8F99A}" presName="text" presStyleLbl="fgAcc0" presStyleIdx="1" presStyleCnt="3" custScaleX="523267" custLinFactX="-148179" custLinFactY="-103032" custLinFactNeighborX="-200000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CEDD67-DD7E-4E2A-B672-F2581EB93D5C}" type="pres">
      <dgm:prSet presAssocID="{C0E274DD-85C1-41DE-9E95-ACDA58F8F99A}" presName="hierChild2" presStyleCnt="0"/>
      <dgm:spPr/>
    </dgm:pt>
    <dgm:pt modelId="{AADB1BE7-7232-42DA-96F1-D69B9EF44DB9}" type="pres">
      <dgm:prSet presAssocID="{1211A806-57FF-4B0F-B8E0-625CF287634D}" presName="hierRoot1" presStyleCnt="0"/>
      <dgm:spPr/>
    </dgm:pt>
    <dgm:pt modelId="{08A111E8-68B8-4454-8F5C-4D485DEF5CC5}" type="pres">
      <dgm:prSet presAssocID="{1211A806-57FF-4B0F-B8E0-625CF287634D}" presName="composite" presStyleCnt="0"/>
      <dgm:spPr/>
    </dgm:pt>
    <dgm:pt modelId="{1C165B57-81CF-44EE-867A-98C3538E205F}" type="pres">
      <dgm:prSet presAssocID="{1211A806-57FF-4B0F-B8E0-625CF287634D}" presName="background" presStyleLbl="node0" presStyleIdx="2" presStyleCnt="3"/>
      <dgm:spPr>
        <a:solidFill>
          <a:schemeClr val="bg1"/>
        </a:solidFill>
        <a:ln>
          <a:noFill/>
        </a:ln>
      </dgm:spPr>
      <dgm:t>
        <a:bodyPr/>
        <a:lstStyle/>
        <a:p>
          <a:endParaRPr lang="es-ES"/>
        </a:p>
      </dgm:t>
    </dgm:pt>
    <dgm:pt modelId="{A6E07C91-5213-4263-A7AA-5DFC5D89FD8B}" type="pres">
      <dgm:prSet presAssocID="{1211A806-57FF-4B0F-B8E0-625CF287634D}" presName="text" presStyleLbl="fgAcc0" presStyleIdx="2" presStyleCnt="3" custScaleX="156880" custLinFactX="-271362" custLinFactNeighborX="-300000" custLinFactNeighborY="-487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DBC5BD-78E8-4A16-9F79-F98CAB8D60FF}" type="pres">
      <dgm:prSet presAssocID="{1211A806-57FF-4B0F-B8E0-625CF287634D}" presName="hierChild2" presStyleCnt="0"/>
      <dgm:spPr/>
    </dgm:pt>
  </dgm:ptLst>
  <dgm:cxnLst>
    <dgm:cxn modelId="{37B1347D-9522-4555-B59C-A3D18CD9B32F}" type="presOf" srcId="{2B69F370-487F-4657-9A96-E9E7383A620F}" destId="{BE35883F-876F-4696-91B9-062B32123854}" srcOrd="0" destOrd="0" presId="urn:microsoft.com/office/officeart/2005/8/layout/hierarchy1"/>
    <dgm:cxn modelId="{2902BDE7-947D-4994-A094-4858774A9DC8}" type="presOf" srcId="{1211A806-57FF-4B0F-B8E0-625CF287634D}" destId="{A6E07C91-5213-4263-A7AA-5DFC5D89FD8B}" srcOrd="0" destOrd="0" presId="urn:microsoft.com/office/officeart/2005/8/layout/hierarchy1"/>
    <dgm:cxn modelId="{42100F8A-CF68-44AE-8143-A398CF1431B8}" type="presOf" srcId="{2BE5B238-BFB1-442A-8202-AD6F45F73975}" destId="{777FD4F3-81C9-4DFB-BF87-8F491ECD205F}" srcOrd="0" destOrd="0" presId="urn:microsoft.com/office/officeart/2005/8/layout/hierarchy1"/>
    <dgm:cxn modelId="{3FB5840E-CFE0-42B6-9F90-8E8E11079BDC}" type="presOf" srcId="{C79E57C4-ECFE-481C-822B-DAC5E6809AE6}" destId="{417BBBF1-3522-4697-BBBB-1830644A2D96}" srcOrd="0" destOrd="0" presId="urn:microsoft.com/office/officeart/2005/8/layout/hierarchy1"/>
    <dgm:cxn modelId="{BF553DC5-B180-4812-BF7B-05B8DE60DAE5}" srcId="{8F6263A1-B5F1-4B1B-B5E7-420A6FB54261}" destId="{C0E274DD-85C1-41DE-9E95-ACDA58F8F99A}" srcOrd="1" destOrd="0" parTransId="{67300942-D11F-401A-95E3-B2576A3C0E5C}" sibTransId="{562E99AD-F566-41CA-9ED8-8DDA836CA602}"/>
    <dgm:cxn modelId="{62C55D5A-2E9D-47B2-AAD5-44D0928E4041}" srcId="{EC3A2847-4902-4D81-A75B-48446D6D55FF}" destId="{207E8247-F88B-41FE-98D7-26E80E847092}" srcOrd="2" destOrd="0" parTransId="{A4C95D45-04BA-43AF-A6C1-0CC4DB2BB810}" sibTransId="{CD49C775-F327-4535-8DD3-3B451C289587}"/>
    <dgm:cxn modelId="{64957339-75E1-4E62-86CD-E02317114078}" type="presOf" srcId="{5DEB7EC2-C4AB-4365-886D-8A2CC9225804}" destId="{92BE18C0-219A-470F-8319-27BCF9217F22}" srcOrd="0" destOrd="0" presId="urn:microsoft.com/office/officeart/2005/8/layout/hierarchy1"/>
    <dgm:cxn modelId="{1698B768-21B2-49FC-90E7-159285AC9862}" type="presOf" srcId="{207E8247-F88B-41FE-98D7-26E80E847092}" destId="{9041545B-8B97-48E9-8E22-2F073C2100C7}" srcOrd="0" destOrd="0" presId="urn:microsoft.com/office/officeart/2005/8/layout/hierarchy1"/>
    <dgm:cxn modelId="{6CB8D058-223F-4030-B1C0-48F502EF6E8D}" srcId="{EC3A2847-4902-4D81-A75B-48446D6D55FF}" destId="{6E69E415-6F10-4E26-BBA0-98D1DBB39BF4}" srcOrd="0" destOrd="0" parTransId="{E822068B-F48D-41A0-873E-2040FFE3A3F1}" sibTransId="{72E86E5A-1EEC-49BC-B65C-87DC97513D35}"/>
    <dgm:cxn modelId="{E80E7EB6-A08B-4C1A-A32F-9AFD022D740F}" type="presOf" srcId="{663C126F-5076-4534-AB03-71CDD6CA938A}" destId="{58937222-C0CA-4902-AD66-AC6A89296393}" srcOrd="0" destOrd="0" presId="urn:microsoft.com/office/officeart/2005/8/layout/hierarchy1"/>
    <dgm:cxn modelId="{D9FE692D-3B40-4045-9D37-B91D2C7A6F5E}" type="presOf" srcId="{B79214A7-2163-440A-9F93-8639BDFAD66A}" destId="{5EB90A33-4BE8-43EA-8CBC-56F42C5CDBE3}" srcOrd="0" destOrd="0" presId="urn:microsoft.com/office/officeart/2005/8/layout/hierarchy1"/>
    <dgm:cxn modelId="{F7C0E519-4566-4B6F-96D8-38E9BEBE9DC0}" srcId="{C79E57C4-ECFE-481C-822B-DAC5E6809AE6}" destId="{2BE5B238-BFB1-442A-8202-AD6F45F73975}" srcOrd="0" destOrd="0" parTransId="{2B382FCA-211C-4136-A66E-DEB4FF64EDFB}" sibTransId="{48442F85-6BC9-4977-BF84-EF9A0FFF10A6}"/>
    <dgm:cxn modelId="{2231B962-D2FF-4BDF-B2FD-55FFDBC6DF84}" type="presOf" srcId="{23F08C3C-D2F3-485F-B13F-D42DF131DA0B}" destId="{553D8BE2-E529-4A68-A30B-97CCFDAD0D36}" srcOrd="0" destOrd="0" presId="urn:microsoft.com/office/officeart/2005/8/layout/hierarchy1"/>
    <dgm:cxn modelId="{A3D03786-35E4-4CA6-9657-B4B5A3CA816D}" type="presOf" srcId="{42D9A06E-BE9A-4BC1-8022-CEEE33CABF50}" destId="{8AEE9F10-F476-4A74-97B5-973910FB5FE0}" srcOrd="0" destOrd="0" presId="urn:microsoft.com/office/officeart/2005/8/layout/hierarchy1"/>
    <dgm:cxn modelId="{FB420427-ABE6-4A84-8872-138B138EA919}" type="presOf" srcId="{C0E274DD-85C1-41DE-9E95-ACDA58F8F99A}" destId="{6EA97D2D-53D6-4821-A6D8-2FFF0ACEDC49}" srcOrd="0" destOrd="0" presId="urn:microsoft.com/office/officeart/2005/8/layout/hierarchy1"/>
    <dgm:cxn modelId="{B4266A91-087C-47BA-B13E-13BA0ABD22FB}" type="presOf" srcId="{235187D9-FA7C-4B1A-8746-29E5E88FF0E4}" destId="{25C76491-37DB-4DA6-AB15-68EFCC20B26A}" srcOrd="0" destOrd="0" presId="urn:microsoft.com/office/officeart/2005/8/layout/hierarchy1"/>
    <dgm:cxn modelId="{DE3B99A5-BC66-49CF-BC0A-2CFE5754FB8B}" srcId="{70E3DA68-6516-41AF-B7B2-84119CC85328}" destId="{EC3A2847-4902-4D81-A75B-48446D6D55FF}" srcOrd="2" destOrd="0" parTransId="{31F40F76-A4ED-4912-9FC6-3A39FC4FB902}" sibTransId="{E301EC24-8622-4D13-BA0B-B605F5777747}"/>
    <dgm:cxn modelId="{B7DD2924-F4E6-4800-AD9D-EDB0DF1C7342}" srcId="{8F6263A1-B5F1-4B1B-B5E7-420A6FB54261}" destId="{1211A806-57FF-4B0F-B8E0-625CF287634D}" srcOrd="2" destOrd="0" parTransId="{EF1F1C1F-7962-4445-84B6-631FBDAC82BD}" sibTransId="{7BEE7BB5-D569-4CF9-B936-E2B9408414EF}"/>
    <dgm:cxn modelId="{4AE2A50B-00F2-41B9-8F21-C117DE306A9B}" type="presOf" srcId="{D25267AF-C34A-4F05-A346-78CB8E87BECC}" destId="{70E6CAFE-087F-4422-8280-9405A8140848}" srcOrd="0" destOrd="0" presId="urn:microsoft.com/office/officeart/2005/8/layout/hierarchy1"/>
    <dgm:cxn modelId="{E4CC7ED0-C63D-4120-88F9-B39884739950}" type="presOf" srcId="{8B5C7030-43BE-4212-BD7A-18FF0DBBB92D}" destId="{1D78B8D1-DB5F-4C83-98CE-6870C571874D}" srcOrd="0" destOrd="0" presId="urn:microsoft.com/office/officeart/2005/8/layout/hierarchy1"/>
    <dgm:cxn modelId="{38B16068-EB72-4DF9-A09E-B750B2415895}" type="presOf" srcId="{69516430-8CA7-4481-BD38-39C0491A92DF}" destId="{A496A817-A282-4433-ABE1-66360386106A}" srcOrd="0" destOrd="0" presId="urn:microsoft.com/office/officeart/2005/8/layout/hierarchy1"/>
    <dgm:cxn modelId="{48D26CFA-CB5E-4931-9DE3-15C794D42F26}" type="presOf" srcId="{EC3A2847-4902-4D81-A75B-48446D6D55FF}" destId="{3B433706-8819-4076-AB21-54C7E3EE7AEA}" srcOrd="0" destOrd="0" presId="urn:microsoft.com/office/officeart/2005/8/layout/hierarchy1"/>
    <dgm:cxn modelId="{C2E1B489-B87F-4A1C-8822-A4B66896444C}" type="presOf" srcId="{56B4094B-BC2D-43FD-8C30-F537188633C1}" destId="{F2C7A7B6-9276-4EA8-9F11-F98D3F217B22}" srcOrd="0" destOrd="0" presId="urn:microsoft.com/office/officeart/2005/8/layout/hierarchy1"/>
    <dgm:cxn modelId="{F7D6AFE4-4649-4CE0-8EFC-12C0BABF9F61}" type="presOf" srcId="{00A95F50-1955-414C-AF91-8062D4415901}" destId="{33902CF4-EA9A-4440-A018-82D4AE9B4499}" srcOrd="0" destOrd="0" presId="urn:microsoft.com/office/officeart/2005/8/layout/hierarchy1"/>
    <dgm:cxn modelId="{0F6172AE-07F0-4371-BA6A-32CB3F4CA78E}" srcId="{70E3DA68-6516-41AF-B7B2-84119CC85328}" destId="{B79214A7-2163-440A-9F93-8639BDFAD66A}" srcOrd="3" destOrd="0" parTransId="{8B5C7030-43BE-4212-BD7A-18FF0DBBB92D}" sibTransId="{7BF85E37-17E4-4D02-ACC4-29F4777B6D7C}"/>
    <dgm:cxn modelId="{5A2A561E-9AD3-4A5A-9495-E91133CA808D}" type="presOf" srcId="{E822068B-F48D-41A0-873E-2040FFE3A3F1}" destId="{6BB01C02-8308-4218-B6DB-92C2295973DD}" srcOrd="0" destOrd="0" presId="urn:microsoft.com/office/officeart/2005/8/layout/hierarchy1"/>
    <dgm:cxn modelId="{6882994E-C593-4540-AF89-F73D213F075B}" srcId="{70E3DA68-6516-41AF-B7B2-84119CC85328}" destId="{C79E57C4-ECFE-481C-822B-DAC5E6809AE6}" srcOrd="1" destOrd="0" parTransId="{23F08C3C-D2F3-485F-B13F-D42DF131DA0B}" sibTransId="{2C08D818-0A0B-4BA0-AD4A-5E05790E9943}"/>
    <dgm:cxn modelId="{ED0AB6B0-0ECB-4981-B4EA-2AB611E7E329}" type="presOf" srcId="{2B382FCA-211C-4136-A66E-DEB4FF64EDFB}" destId="{8C3F8151-D65A-4555-836C-73BCDC39DA6B}" srcOrd="0" destOrd="0" presId="urn:microsoft.com/office/officeart/2005/8/layout/hierarchy1"/>
    <dgm:cxn modelId="{2B3987BC-F28E-4579-A29C-0B58B7B14553}" srcId="{70E3DA68-6516-41AF-B7B2-84119CC85328}" destId="{E80DFB63-C6AA-4A08-A4D7-DAE9994E4185}" srcOrd="0" destOrd="0" parTransId="{235187D9-FA7C-4B1A-8746-29E5E88FF0E4}" sibTransId="{186716FC-964F-44FF-98F0-5F61F1AFB13B}"/>
    <dgm:cxn modelId="{C9232762-8DA1-48EB-AF8B-8DBD1899AAB7}" type="presOf" srcId="{8F6263A1-B5F1-4B1B-B5E7-420A6FB54261}" destId="{49F878D4-3D28-43BC-B6A7-5B308634B3CE}" srcOrd="0" destOrd="0" presId="urn:microsoft.com/office/officeart/2005/8/layout/hierarchy1"/>
    <dgm:cxn modelId="{17485358-442F-4A5A-9E1D-2050E0B58FD5}" srcId="{C79E57C4-ECFE-481C-822B-DAC5E6809AE6}" destId="{56B4094B-BC2D-43FD-8C30-F537188633C1}" srcOrd="2" destOrd="0" parTransId="{69516430-8CA7-4481-BD38-39C0491A92DF}" sibTransId="{0684F0A6-29F6-4B13-BF3C-36E46F71FA83}"/>
    <dgm:cxn modelId="{A5D4020E-3552-4F68-9200-80CFAD339B7C}" type="presOf" srcId="{70E3DA68-6516-41AF-B7B2-84119CC85328}" destId="{A3353AF0-A3BE-447A-A33C-384A63725AEC}" srcOrd="0" destOrd="0" presId="urn:microsoft.com/office/officeart/2005/8/layout/hierarchy1"/>
    <dgm:cxn modelId="{7F5C88E7-5890-441E-8F67-34C13001A9D0}" type="presOf" srcId="{37E9FF3A-9A66-479C-9F86-04E77C36E7DF}" destId="{FFD7527E-228B-41DE-BE49-F4C03666A364}" srcOrd="0" destOrd="0" presId="urn:microsoft.com/office/officeart/2005/8/layout/hierarchy1"/>
    <dgm:cxn modelId="{A0F10153-AD78-48E9-9D7C-5BCB65D1F4B4}" type="presOf" srcId="{6E69E415-6F10-4E26-BBA0-98D1DBB39BF4}" destId="{51EFB613-C713-4684-8660-2CF997435E40}" srcOrd="0" destOrd="0" presId="urn:microsoft.com/office/officeart/2005/8/layout/hierarchy1"/>
    <dgm:cxn modelId="{5358B66F-FB21-4CC2-962E-2F2EB445BDFF}" type="presOf" srcId="{31F40F76-A4ED-4912-9FC6-3A39FC4FB902}" destId="{9933AE2C-4FED-4D09-973A-535E4383E35D}" srcOrd="0" destOrd="0" presId="urn:microsoft.com/office/officeart/2005/8/layout/hierarchy1"/>
    <dgm:cxn modelId="{02C81C9F-222B-46E3-A0A0-515BD8A47757}" srcId="{EC3A2847-4902-4D81-A75B-48446D6D55FF}" destId="{391A7336-396B-4334-AFFE-287FDD16E334}" srcOrd="1" destOrd="0" parTransId="{D25267AF-C34A-4F05-A346-78CB8E87BECC}" sibTransId="{20C04863-FF46-4FE2-8CF5-5E3E64C1D639}"/>
    <dgm:cxn modelId="{D55AC922-AE17-4C81-82A8-76E2907E8F0E}" type="presOf" srcId="{391A7336-396B-4334-AFFE-287FDD16E334}" destId="{59C7CFF9-EAB9-45AE-98EA-D7BD5E7BE9F1}" srcOrd="0" destOrd="0" presId="urn:microsoft.com/office/officeart/2005/8/layout/hierarchy1"/>
    <dgm:cxn modelId="{6459696C-E886-4A59-A719-6D27ED7BF7CB}" srcId="{E80DFB63-C6AA-4A08-A4D7-DAE9994E4185}" destId="{37E9FF3A-9A66-479C-9F86-04E77C36E7DF}" srcOrd="0" destOrd="0" parTransId="{00A95F50-1955-414C-AF91-8062D4415901}" sibTransId="{1AB4991D-371E-4F78-AA5A-50AC36DCBBD3}"/>
    <dgm:cxn modelId="{8213874D-256F-4EDB-BB92-44B5E98B1EB5}" srcId="{B79214A7-2163-440A-9F93-8639BDFAD66A}" destId="{42D9A06E-BE9A-4BC1-8022-CEEE33CABF50}" srcOrd="0" destOrd="0" parTransId="{663C126F-5076-4534-AB03-71CDD6CA938A}" sibTransId="{5717EADC-955E-41F2-8D97-5A084BBE656F}"/>
    <dgm:cxn modelId="{9B158353-4888-4AD8-B5C9-9CCA474DCCE0}" type="presOf" srcId="{A4C95D45-04BA-43AF-A6C1-0CC4DB2BB810}" destId="{7DEB96CC-5BDA-49A2-A36C-A5B6EFEFC46D}" srcOrd="0" destOrd="0" presId="urn:microsoft.com/office/officeart/2005/8/layout/hierarchy1"/>
    <dgm:cxn modelId="{DDC87D14-9DBD-4478-B173-F691B15BABF4}" srcId="{C79E57C4-ECFE-481C-822B-DAC5E6809AE6}" destId="{2B69F370-487F-4657-9A96-E9E7383A620F}" srcOrd="1" destOrd="0" parTransId="{5DEB7EC2-C4AB-4365-886D-8A2CC9225804}" sibTransId="{C99F1D96-CBC0-4CDA-A151-732BCD96902C}"/>
    <dgm:cxn modelId="{02CC162B-BB8E-432A-B478-C38C86D3DED7}" srcId="{8F6263A1-B5F1-4B1B-B5E7-420A6FB54261}" destId="{70E3DA68-6516-41AF-B7B2-84119CC85328}" srcOrd="0" destOrd="0" parTransId="{BC27DBBF-56D1-4D24-9502-48E38809F112}" sibTransId="{D000CCD5-E07D-40FB-AC68-54431818C5AD}"/>
    <dgm:cxn modelId="{223892A0-653C-4442-994A-7012C5B44637}" type="presOf" srcId="{E80DFB63-C6AA-4A08-A4D7-DAE9994E4185}" destId="{B317E5E2-9E72-4D8C-8CE1-B277D851AC80}" srcOrd="0" destOrd="0" presId="urn:microsoft.com/office/officeart/2005/8/layout/hierarchy1"/>
    <dgm:cxn modelId="{A56940C0-3BD3-43CC-8783-B9EAA1AF23BC}" type="presParOf" srcId="{49F878D4-3D28-43BC-B6A7-5B308634B3CE}" destId="{9AD6399C-8DEF-411F-A561-D6EAE8BEAC49}" srcOrd="0" destOrd="0" presId="urn:microsoft.com/office/officeart/2005/8/layout/hierarchy1"/>
    <dgm:cxn modelId="{D4422C5A-441F-48ED-BB99-353740F9E242}" type="presParOf" srcId="{9AD6399C-8DEF-411F-A561-D6EAE8BEAC49}" destId="{69B9D397-C213-4C63-B199-C848D2BE29F8}" srcOrd="0" destOrd="0" presId="urn:microsoft.com/office/officeart/2005/8/layout/hierarchy1"/>
    <dgm:cxn modelId="{A3FB6794-4711-4A37-9681-AFAE80BF80CA}" type="presParOf" srcId="{69B9D397-C213-4C63-B199-C848D2BE29F8}" destId="{95D45256-D9F8-4F3D-8179-49AA8C228798}" srcOrd="0" destOrd="0" presId="urn:microsoft.com/office/officeart/2005/8/layout/hierarchy1"/>
    <dgm:cxn modelId="{3C136147-49AE-4195-9928-2B3BBADF62A6}" type="presParOf" srcId="{69B9D397-C213-4C63-B199-C848D2BE29F8}" destId="{A3353AF0-A3BE-447A-A33C-384A63725AEC}" srcOrd="1" destOrd="0" presId="urn:microsoft.com/office/officeart/2005/8/layout/hierarchy1"/>
    <dgm:cxn modelId="{A35EEC2E-490F-415B-82CD-5CEF9F9AFF03}" type="presParOf" srcId="{9AD6399C-8DEF-411F-A561-D6EAE8BEAC49}" destId="{DE58EA38-6260-49EF-8508-2EB649FDF918}" srcOrd="1" destOrd="0" presId="urn:microsoft.com/office/officeart/2005/8/layout/hierarchy1"/>
    <dgm:cxn modelId="{9BA1D4CF-16C1-4E24-ACC1-68CA4D426A4D}" type="presParOf" srcId="{DE58EA38-6260-49EF-8508-2EB649FDF918}" destId="{25C76491-37DB-4DA6-AB15-68EFCC20B26A}" srcOrd="0" destOrd="0" presId="urn:microsoft.com/office/officeart/2005/8/layout/hierarchy1"/>
    <dgm:cxn modelId="{BDEAFA03-8717-4CEE-891E-964630FC516F}" type="presParOf" srcId="{DE58EA38-6260-49EF-8508-2EB649FDF918}" destId="{86C8A7EA-ACD3-4CFF-8DDE-887799C73B86}" srcOrd="1" destOrd="0" presId="urn:microsoft.com/office/officeart/2005/8/layout/hierarchy1"/>
    <dgm:cxn modelId="{0354E99D-E527-4189-B9AB-A983F0659AFD}" type="presParOf" srcId="{86C8A7EA-ACD3-4CFF-8DDE-887799C73B86}" destId="{917E7398-09EF-49C9-9A44-779EE9B4AD14}" srcOrd="0" destOrd="0" presId="urn:microsoft.com/office/officeart/2005/8/layout/hierarchy1"/>
    <dgm:cxn modelId="{778F35D7-5B96-44D0-967B-A6BFC686F79B}" type="presParOf" srcId="{917E7398-09EF-49C9-9A44-779EE9B4AD14}" destId="{966DDB17-D950-4A78-9C6C-5DBAFF9B4E20}" srcOrd="0" destOrd="0" presId="urn:microsoft.com/office/officeart/2005/8/layout/hierarchy1"/>
    <dgm:cxn modelId="{C4ABB63C-0326-40A2-808A-10E82AD2B6C1}" type="presParOf" srcId="{917E7398-09EF-49C9-9A44-779EE9B4AD14}" destId="{B317E5E2-9E72-4D8C-8CE1-B277D851AC80}" srcOrd="1" destOrd="0" presId="urn:microsoft.com/office/officeart/2005/8/layout/hierarchy1"/>
    <dgm:cxn modelId="{9F896FF2-D890-4B24-B77A-C9ADD3F9246E}" type="presParOf" srcId="{86C8A7EA-ACD3-4CFF-8DDE-887799C73B86}" destId="{A884C896-E113-4902-B071-2BBF4CA4C6E9}" srcOrd="1" destOrd="0" presId="urn:microsoft.com/office/officeart/2005/8/layout/hierarchy1"/>
    <dgm:cxn modelId="{D340D77F-E6B4-45DD-B43E-9F0D6AC1CBB0}" type="presParOf" srcId="{A884C896-E113-4902-B071-2BBF4CA4C6E9}" destId="{33902CF4-EA9A-4440-A018-82D4AE9B4499}" srcOrd="0" destOrd="0" presId="urn:microsoft.com/office/officeart/2005/8/layout/hierarchy1"/>
    <dgm:cxn modelId="{85B0CF5E-CE68-4469-B193-A3BF2A5EE68C}" type="presParOf" srcId="{A884C896-E113-4902-B071-2BBF4CA4C6E9}" destId="{7D1A7F92-BFC5-43ED-8562-C39C415173DD}" srcOrd="1" destOrd="0" presId="urn:microsoft.com/office/officeart/2005/8/layout/hierarchy1"/>
    <dgm:cxn modelId="{65E853C3-3E67-40CA-8FAF-C02B494817D9}" type="presParOf" srcId="{7D1A7F92-BFC5-43ED-8562-C39C415173DD}" destId="{6A7DF7D4-314A-4A56-BC8F-C2FADC36AE56}" srcOrd="0" destOrd="0" presId="urn:microsoft.com/office/officeart/2005/8/layout/hierarchy1"/>
    <dgm:cxn modelId="{A7B46E70-A0DA-432F-A78F-5DACCD36D9F3}" type="presParOf" srcId="{6A7DF7D4-314A-4A56-BC8F-C2FADC36AE56}" destId="{12B8EE0A-EACF-4B61-A1FF-1B3EDA1EBC87}" srcOrd="0" destOrd="0" presId="urn:microsoft.com/office/officeart/2005/8/layout/hierarchy1"/>
    <dgm:cxn modelId="{E130D648-7AD0-4100-907D-4F2DAD16E4BC}" type="presParOf" srcId="{6A7DF7D4-314A-4A56-BC8F-C2FADC36AE56}" destId="{FFD7527E-228B-41DE-BE49-F4C03666A364}" srcOrd="1" destOrd="0" presId="urn:microsoft.com/office/officeart/2005/8/layout/hierarchy1"/>
    <dgm:cxn modelId="{BB253B7B-BDCB-46EA-A83A-670AB59D9398}" type="presParOf" srcId="{7D1A7F92-BFC5-43ED-8562-C39C415173DD}" destId="{7EE97F69-43B7-4B06-AE59-233040B2F0DA}" srcOrd="1" destOrd="0" presId="urn:microsoft.com/office/officeart/2005/8/layout/hierarchy1"/>
    <dgm:cxn modelId="{8BC263A0-8840-443D-876A-5A0F34EEDF09}" type="presParOf" srcId="{DE58EA38-6260-49EF-8508-2EB649FDF918}" destId="{553D8BE2-E529-4A68-A30B-97CCFDAD0D36}" srcOrd="2" destOrd="0" presId="urn:microsoft.com/office/officeart/2005/8/layout/hierarchy1"/>
    <dgm:cxn modelId="{B6BDAD71-2531-4BEF-8709-A58386B8FA05}" type="presParOf" srcId="{DE58EA38-6260-49EF-8508-2EB649FDF918}" destId="{D9FAF3AE-04FE-4922-8571-0D1C167634FA}" srcOrd="3" destOrd="0" presId="urn:microsoft.com/office/officeart/2005/8/layout/hierarchy1"/>
    <dgm:cxn modelId="{2931E011-6DED-4698-9A90-C4EDE7DE62CC}" type="presParOf" srcId="{D9FAF3AE-04FE-4922-8571-0D1C167634FA}" destId="{3E7F5E1E-1722-4802-A270-F4579A0C361D}" srcOrd="0" destOrd="0" presId="urn:microsoft.com/office/officeart/2005/8/layout/hierarchy1"/>
    <dgm:cxn modelId="{686F1DD1-1AAA-4256-9882-25A2A6EB98F9}" type="presParOf" srcId="{3E7F5E1E-1722-4802-A270-F4579A0C361D}" destId="{D09B6788-CA99-4ECC-929A-CC095542449F}" srcOrd="0" destOrd="0" presId="urn:microsoft.com/office/officeart/2005/8/layout/hierarchy1"/>
    <dgm:cxn modelId="{638BA6AB-7B4A-4D38-99A6-3683538ABF4D}" type="presParOf" srcId="{3E7F5E1E-1722-4802-A270-F4579A0C361D}" destId="{417BBBF1-3522-4697-BBBB-1830644A2D96}" srcOrd="1" destOrd="0" presId="urn:microsoft.com/office/officeart/2005/8/layout/hierarchy1"/>
    <dgm:cxn modelId="{DE2635BB-8654-41E1-9BB3-4744FD62CE01}" type="presParOf" srcId="{D9FAF3AE-04FE-4922-8571-0D1C167634FA}" destId="{8D8F7547-9ED5-42B8-83E2-E6914FD7B387}" srcOrd="1" destOrd="0" presId="urn:microsoft.com/office/officeart/2005/8/layout/hierarchy1"/>
    <dgm:cxn modelId="{E38A6593-C83E-4861-8082-2A48B6CE47D1}" type="presParOf" srcId="{8D8F7547-9ED5-42B8-83E2-E6914FD7B387}" destId="{8C3F8151-D65A-4555-836C-73BCDC39DA6B}" srcOrd="0" destOrd="0" presId="urn:microsoft.com/office/officeart/2005/8/layout/hierarchy1"/>
    <dgm:cxn modelId="{ED15A8E9-0AD4-40B1-96A4-0AB2C3C59894}" type="presParOf" srcId="{8D8F7547-9ED5-42B8-83E2-E6914FD7B387}" destId="{B68ABD50-CA78-46EB-850E-8C8BC635087C}" srcOrd="1" destOrd="0" presId="urn:microsoft.com/office/officeart/2005/8/layout/hierarchy1"/>
    <dgm:cxn modelId="{05C4634C-5D5A-45FA-8D74-BADFCCA5DA32}" type="presParOf" srcId="{B68ABD50-CA78-46EB-850E-8C8BC635087C}" destId="{F6ACA075-4147-4575-AEA5-2C504B797AC9}" srcOrd="0" destOrd="0" presId="urn:microsoft.com/office/officeart/2005/8/layout/hierarchy1"/>
    <dgm:cxn modelId="{8F63CDE5-BEFB-4BB4-9584-B71A9C07C65F}" type="presParOf" srcId="{F6ACA075-4147-4575-AEA5-2C504B797AC9}" destId="{F9DA71E8-50A7-4174-8BE4-AD807FA29D94}" srcOrd="0" destOrd="0" presId="urn:microsoft.com/office/officeart/2005/8/layout/hierarchy1"/>
    <dgm:cxn modelId="{C092A5EE-EFC3-4069-B2BE-B521ECAA2EDC}" type="presParOf" srcId="{F6ACA075-4147-4575-AEA5-2C504B797AC9}" destId="{777FD4F3-81C9-4DFB-BF87-8F491ECD205F}" srcOrd="1" destOrd="0" presId="urn:microsoft.com/office/officeart/2005/8/layout/hierarchy1"/>
    <dgm:cxn modelId="{43FA2D66-B616-4218-ADA2-44D0042F1C3C}" type="presParOf" srcId="{B68ABD50-CA78-46EB-850E-8C8BC635087C}" destId="{CB0FAD95-B9D5-4586-BF7C-39BEA07DE3D8}" srcOrd="1" destOrd="0" presId="urn:microsoft.com/office/officeart/2005/8/layout/hierarchy1"/>
    <dgm:cxn modelId="{83B77159-5636-4435-87CA-55BBD941E08E}" type="presParOf" srcId="{8D8F7547-9ED5-42B8-83E2-E6914FD7B387}" destId="{92BE18C0-219A-470F-8319-27BCF9217F22}" srcOrd="2" destOrd="0" presId="urn:microsoft.com/office/officeart/2005/8/layout/hierarchy1"/>
    <dgm:cxn modelId="{0B50F31A-780A-4902-BBE3-2563F9AA8290}" type="presParOf" srcId="{8D8F7547-9ED5-42B8-83E2-E6914FD7B387}" destId="{F2852430-1B14-443D-82CC-FECA06BDD74F}" srcOrd="3" destOrd="0" presId="urn:microsoft.com/office/officeart/2005/8/layout/hierarchy1"/>
    <dgm:cxn modelId="{9F41E6E7-62A1-437B-B7B8-86CB7B6BEFFF}" type="presParOf" srcId="{F2852430-1B14-443D-82CC-FECA06BDD74F}" destId="{E5A920F1-8FFB-4704-8563-4B62585C8AF6}" srcOrd="0" destOrd="0" presId="urn:microsoft.com/office/officeart/2005/8/layout/hierarchy1"/>
    <dgm:cxn modelId="{116869BA-870D-4455-88B8-6BF55ED2B6E3}" type="presParOf" srcId="{E5A920F1-8FFB-4704-8563-4B62585C8AF6}" destId="{6AAE39CD-C77C-40CC-85A6-C15727895468}" srcOrd="0" destOrd="0" presId="urn:microsoft.com/office/officeart/2005/8/layout/hierarchy1"/>
    <dgm:cxn modelId="{BBC4FE9C-86DD-408A-B2BD-3007279591B5}" type="presParOf" srcId="{E5A920F1-8FFB-4704-8563-4B62585C8AF6}" destId="{BE35883F-876F-4696-91B9-062B32123854}" srcOrd="1" destOrd="0" presId="urn:microsoft.com/office/officeart/2005/8/layout/hierarchy1"/>
    <dgm:cxn modelId="{5C075F6D-C338-433E-B320-9FC6E3A49524}" type="presParOf" srcId="{F2852430-1B14-443D-82CC-FECA06BDD74F}" destId="{E188BD42-612B-408B-A6F9-EEC452ECC066}" srcOrd="1" destOrd="0" presId="urn:microsoft.com/office/officeart/2005/8/layout/hierarchy1"/>
    <dgm:cxn modelId="{B84AB98E-EAD6-49E2-84B3-FFD519882DF9}" type="presParOf" srcId="{8D8F7547-9ED5-42B8-83E2-E6914FD7B387}" destId="{A496A817-A282-4433-ABE1-66360386106A}" srcOrd="4" destOrd="0" presId="urn:microsoft.com/office/officeart/2005/8/layout/hierarchy1"/>
    <dgm:cxn modelId="{32B6B392-CCEA-4D20-A8E2-162D900DA232}" type="presParOf" srcId="{8D8F7547-9ED5-42B8-83E2-E6914FD7B387}" destId="{5F41D243-E34D-4058-B308-3A63A43792FD}" srcOrd="5" destOrd="0" presId="urn:microsoft.com/office/officeart/2005/8/layout/hierarchy1"/>
    <dgm:cxn modelId="{BD2581BB-2C72-414A-8569-775ED090D0B3}" type="presParOf" srcId="{5F41D243-E34D-4058-B308-3A63A43792FD}" destId="{7C1445DD-0DCD-41EE-B3BB-F77C624BA941}" srcOrd="0" destOrd="0" presId="urn:microsoft.com/office/officeart/2005/8/layout/hierarchy1"/>
    <dgm:cxn modelId="{E45AFD18-FB6A-40CB-80A8-629174D62683}" type="presParOf" srcId="{7C1445DD-0DCD-41EE-B3BB-F77C624BA941}" destId="{472A5647-74CA-4BDA-800A-5481C35763BF}" srcOrd="0" destOrd="0" presId="urn:microsoft.com/office/officeart/2005/8/layout/hierarchy1"/>
    <dgm:cxn modelId="{8ED7B368-9728-403D-ACB3-42D3E3287EFC}" type="presParOf" srcId="{7C1445DD-0DCD-41EE-B3BB-F77C624BA941}" destId="{F2C7A7B6-9276-4EA8-9F11-F98D3F217B22}" srcOrd="1" destOrd="0" presId="urn:microsoft.com/office/officeart/2005/8/layout/hierarchy1"/>
    <dgm:cxn modelId="{4F418AA0-A273-4ED5-86B5-8ED91947C86B}" type="presParOf" srcId="{5F41D243-E34D-4058-B308-3A63A43792FD}" destId="{07D8EE90-13D5-4D5E-98B4-19F30811B115}" srcOrd="1" destOrd="0" presId="urn:microsoft.com/office/officeart/2005/8/layout/hierarchy1"/>
    <dgm:cxn modelId="{27A7B3D3-EB15-4BE7-97CF-C526E08C4BA3}" type="presParOf" srcId="{DE58EA38-6260-49EF-8508-2EB649FDF918}" destId="{9933AE2C-4FED-4D09-973A-535E4383E35D}" srcOrd="4" destOrd="0" presId="urn:microsoft.com/office/officeart/2005/8/layout/hierarchy1"/>
    <dgm:cxn modelId="{C3585E7A-863C-4CCB-A20A-38918AD346F7}" type="presParOf" srcId="{DE58EA38-6260-49EF-8508-2EB649FDF918}" destId="{641BCDCD-EA79-4F41-A451-722A4C61E8B1}" srcOrd="5" destOrd="0" presId="urn:microsoft.com/office/officeart/2005/8/layout/hierarchy1"/>
    <dgm:cxn modelId="{16545B26-8EE4-4815-B9B7-B4AE82E30899}" type="presParOf" srcId="{641BCDCD-EA79-4F41-A451-722A4C61E8B1}" destId="{AA26C15B-285B-48D4-B703-65C5EEFD09A6}" srcOrd="0" destOrd="0" presId="urn:microsoft.com/office/officeart/2005/8/layout/hierarchy1"/>
    <dgm:cxn modelId="{F510D319-C968-45EA-B900-79A53091A1B3}" type="presParOf" srcId="{AA26C15B-285B-48D4-B703-65C5EEFD09A6}" destId="{9785673B-0E1A-4FAA-94AE-2A49B5BFDF9B}" srcOrd="0" destOrd="0" presId="urn:microsoft.com/office/officeart/2005/8/layout/hierarchy1"/>
    <dgm:cxn modelId="{E6E3A584-19DB-4123-BA6D-7994C26C9097}" type="presParOf" srcId="{AA26C15B-285B-48D4-B703-65C5EEFD09A6}" destId="{3B433706-8819-4076-AB21-54C7E3EE7AEA}" srcOrd="1" destOrd="0" presId="urn:microsoft.com/office/officeart/2005/8/layout/hierarchy1"/>
    <dgm:cxn modelId="{470B2FB0-EBD0-421B-8CFA-C17EB2260F38}" type="presParOf" srcId="{641BCDCD-EA79-4F41-A451-722A4C61E8B1}" destId="{5B98EBF6-EDE8-4428-BEBD-E71FC9A6B8EE}" srcOrd="1" destOrd="0" presId="urn:microsoft.com/office/officeart/2005/8/layout/hierarchy1"/>
    <dgm:cxn modelId="{BA767620-8995-46FC-9A83-0DB97BF843BA}" type="presParOf" srcId="{5B98EBF6-EDE8-4428-BEBD-E71FC9A6B8EE}" destId="{6BB01C02-8308-4218-B6DB-92C2295973DD}" srcOrd="0" destOrd="0" presId="urn:microsoft.com/office/officeart/2005/8/layout/hierarchy1"/>
    <dgm:cxn modelId="{16D6FA4F-2A98-45B9-9147-749A5F808AC9}" type="presParOf" srcId="{5B98EBF6-EDE8-4428-BEBD-E71FC9A6B8EE}" destId="{50D6A6E3-5594-40CD-B8F1-22D3C594418E}" srcOrd="1" destOrd="0" presId="urn:microsoft.com/office/officeart/2005/8/layout/hierarchy1"/>
    <dgm:cxn modelId="{4A6B4C9D-5A39-49E5-96D4-8E941A6C3155}" type="presParOf" srcId="{50D6A6E3-5594-40CD-B8F1-22D3C594418E}" destId="{E385053D-0E38-4070-B3EC-DD182A758BFB}" srcOrd="0" destOrd="0" presId="urn:microsoft.com/office/officeart/2005/8/layout/hierarchy1"/>
    <dgm:cxn modelId="{3AF30F6F-30C5-4BF1-8639-A6E4E3E7016C}" type="presParOf" srcId="{E385053D-0E38-4070-B3EC-DD182A758BFB}" destId="{E7E240D6-34D9-40FB-9A96-BEA3D06B6581}" srcOrd="0" destOrd="0" presId="urn:microsoft.com/office/officeart/2005/8/layout/hierarchy1"/>
    <dgm:cxn modelId="{0F36AF70-33DC-4F4F-8E20-79C600365A9A}" type="presParOf" srcId="{E385053D-0E38-4070-B3EC-DD182A758BFB}" destId="{51EFB613-C713-4684-8660-2CF997435E40}" srcOrd="1" destOrd="0" presId="urn:microsoft.com/office/officeart/2005/8/layout/hierarchy1"/>
    <dgm:cxn modelId="{B358ABB3-41D6-4604-91FF-2B4DA517F58A}" type="presParOf" srcId="{50D6A6E3-5594-40CD-B8F1-22D3C594418E}" destId="{E706D326-975D-4014-A0B0-0407CB1798DA}" srcOrd="1" destOrd="0" presId="urn:microsoft.com/office/officeart/2005/8/layout/hierarchy1"/>
    <dgm:cxn modelId="{802098E7-553E-44D4-987E-B08423BDEC02}" type="presParOf" srcId="{5B98EBF6-EDE8-4428-BEBD-E71FC9A6B8EE}" destId="{70E6CAFE-087F-4422-8280-9405A8140848}" srcOrd="2" destOrd="0" presId="urn:microsoft.com/office/officeart/2005/8/layout/hierarchy1"/>
    <dgm:cxn modelId="{0300F4AF-46C2-41B7-AFA8-31D4BC351C69}" type="presParOf" srcId="{5B98EBF6-EDE8-4428-BEBD-E71FC9A6B8EE}" destId="{4C11DBC6-7611-4105-B05A-F88CF069D534}" srcOrd="3" destOrd="0" presId="urn:microsoft.com/office/officeart/2005/8/layout/hierarchy1"/>
    <dgm:cxn modelId="{FBD71DF3-FCCD-4AEB-BC0A-A724AA468A48}" type="presParOf" srcId="{4C11DBC6-7611-4105-B05A-F88CF069D534}" destId="{4C86AF17-C47A-4224-ADAB-5C30EEF69CE0}" srcOrd="0" destOrd="0" presId="urn:microsoft.com/office/officeart/2005/8/layout/hierarchy1"/>
    <dgm:cxn modelId="{1966D2EA-F88B-49FE-8DAA-098D42B288EA}" type="presParOf" srcId="{4C86AF17-C47A-4224-ADAB-5C30EEF69CE0}" destId="{ECAF69EA-374C-4E8F-9F7A-F737DA98F55B}" srcOrd="0" destOrd="0" presId="urn:microsoft.com/office/officeart/2005/8/layout/hierarchy1"/>
    <dgm:cxn modelId="{F8FEC66C-B64F-4A41-9391-0301DB5B40EB}" type="presParOf" srcId="{4C86AF17-C47A-4224-ADAB-5C30EEF69CE0}" destId="{59C7CFF9-EAB9-45AE-98EA-D7BD5E7BE9F1}" srcOrd="1" destOrd="0" presId="urn:microsoft.com/office/officeart/2005/8/layout/hierarchy1"/>
    <dgm:cxn modelId="{D72F3208-3905-477C-93B9-B6D86352AF73}" type="presParOf" srcId="{4C11DBC6-7611-4105-B05A-F88CF069D534}" destId="{9015B942-467D-4399-95FF-ABF53229EAB4}" srcOrd="1" destOrd="0" presId="urn:microsoft.com/office/officeart/2005/8/layout/hierarchy1"/>
    <dgm:cxn modelId="{994A0613-1FED-48FA-A4F5-9053E114FE8F}" type="presParOf" srcId="{5B98EBF6-EDE8-4428-BEBD-E71FC9A6B8EE}" destId="{7DEB96CC-5BDA-49A2-A36C-A5B6EFEFC46D}" srcOrd="4" destOrd="0" presId="urn:microsoft.com/office/officeart/2005/8/layout/hierarchy1"/>
    <dgm:cxn modelId="{01F7274B-3160-4530-9E67-85630415431B}" type="presParOf" srcId="{5B98EBF6-EDE8-4428-BEBD-E71FC9A6B8EE}" destId="{6B762E95-3AB2-44B2-9B41-3AC3BF8FE448}" srcOrd="5" destOrd="0" presId="urn:microsoft.com/office/officeart/2005/8/layout/hierarchy1"/>
    <dgm:cxn modelId="{B0B3DC8C-06EE-4304-8B6B-9BB1C1013408}" type="presParOf" srcId="{6B762E95-3AB2-44B2-9B41-3AC3BF8FE448}" destId="{476AD276-189D-4150-BD22-DDC588136619}" srcOrd="0" destOrd="0" presId="urn:microsoft.com/office/officeart/2005/8/layout/hierarchy1"/>
    <dgm:cxn modelId="{D183D95B-AE59-4E8B-88B1-64420CC40019}" type="presParOf" srcId="{476AD276-189D-4150-BD22-DDC588136619}" destId="{9B9A23E9-30A0-45BA-8F62-E8899342105D}" srcOrd="0" destOrd="0" presId="urn:microsoft.com/office/officeart/2005/8/layout/hierarchy1"/>
    <dgm:cxn modelId="{8E7564AF-9D4E-480A-B45A-CC01684F8A5F}" type="presParOf" srcId="{476AD276-189D-4150-BD22-DDC588136619}" destId="{9041545B-8B97-48E9-8E22-2F073C2100C7}" srcOrd="1" destOrd="0" presId="urn:microsoft.com/office/officeart/2005/8/layout/hierarchy1"/>
    <dgm:cxn modelId="{525E32A5-4CA2-419D-944B-1CC2C3F0085E}" type="presParOf" srcId="{6B762E95-3AB2-44B2-9B41-3AC3BF8FE448}" destId="{94D228BF-CA57-4516-ACB7-12C1D259F3FC}" srcOrd="1" destOrd="0" presId="urn:microsoft.com/office/officeart/2005/8/layout/hierarchy1"/>
    <dgm:cxn modelId="{BB399C78-AA3E-48C6-BAA5-975AB052319C}" type="presParOf" srcId="{DE58EA38-6260-49EF-8508-2EB649FDF918}" destId="{1D78B8D1-DB5F-4C83-98CE-6870C571874D}" srcOrd="6" destOrd="0" presId="urn:microsoft.com/office/officeart/2005/8/layout/hierarchy1"/>
    <dgm:cxn modelId="{E861E518-F8A3-45CB-B543-3614A31048CB}" type="presParOf" srcId="{DE58EA38-6260-49EF-8508-2EB649FDF918}" destId="{A248504B-6409-4FA8-AADD-D0D67618436E}" srcOrd="7" destOrd="0" presId="urn:microsoft.com/office/officeart/2005/8/layout/hierarchy1"/>
    <dgm:cxn modelId="{63647102-7CA8-48E0-894E-7E2E94C234B2}" type="presParOf" srcId="{A248504B-6409-4FA8-AADD-D0D67618436E}" destId="{EAB8FB31-3BFD-4F14-8003-58AAC0F29423}" srcOrd="0" destOrd="0" presId="urn:microsoft.com/office/officeart/2005/8/layout/hierarchy1"/>
    <dgm:cxn modelId="{953F8C39-EA0E-4734-9200-5DB089274C49}" type="presParOf" srcId="{EAB8FB31-3BFD-4F14-8003-58AAC0F29423}" destId="{2940935C-6897-4414-8520-2FFE0FF3BB7D}" srcOrd="0" destOrd="0" presId="urn:microsoft.com/office/officeart/2005/8/layout/hierarchy1"/>
    <dgm:cxn modelId="{46DD52DE-BC7D-4726-AA03-8D1EA6D0E1FA}" type="presParOf" srcId="{EAB8FB31-3BFD-4F14-8003-58AAC0F29423}" destId="{5EB90A33-4BE8-43EA-8CBC-56F42C5CDBE3}" srcOrd="1" destOrd="0" presId="urn:microsoft.com/office/officeart/2005/8/layout/hierarchy1"/>
    <dgm:cxn modelId="{E40057DE-4E89-4901-9742-AB0DDFF3C02C}" type="presParOf" srcId="{A248504B-6409-4FA8-AADD-D0D67618436E}" destId="{96D755DF-A057-4E51-B7CF-55804156BF5E}" srcOrd="1" destOrd="0" presId="urn:microsoft.com/office/officeart/2005/8/layout/hierarchy1"/>
    <dgm:cxn modelId="{D41521E3-59B3-4412-846D-A4FDDAFED619}" type="presParOf" srcId="{96D755DF-A057-4E51-B7CF-55804156BF5E}" destId="{58937222-C0CA-4902-AD66-AC6A89296393}" srcOrd="0" destOrd="0" presId="urn:microsoft.com/office/officeart/2005/8/layout/hierarchy1"/>
    <dgm:cxn modelId="{696391FB-82AA-40FD-BD54-A0B28064A950}" type="presParOf" srcId="{96D755DF-A057-4E51-B7CF-55804156BF5E}" destId="{8F7BF634-BABD-4504-973A-629C572ABADD}" srcOrd="1" destOrd="0" presId="urn:microsoft.com/office/officeart/2005/8/layout/hierarchy1"/>
    <dgm:cxn modelId="{D180AECC-89DF-448B-B161-F52AF2CB1DAE}" type="presParOf" srcId="{8F7BF634-BABD-4504-973A-629C572ABADD}" destId="{9F24B5A0-3796-4FB0-B8A6-5E6FDEEFE94B}" srcOrd="0" destOrd="0" presId="urn:microsoft.com/office/officeart/2005/8/layout/hierarchy1"/>
    <dgm:cxn modelId="{D203D4AC-0338-4AA2-A707-38BB05BA3FDD}" type="presParOf" srcId="{9F24B5A0-3796-4FB0-B8A6-5E6FDEEFE94B}" destId="{46D74AFB-F836-4D2D-9362-7087732C24D9}" srcOrd="0" destOrd="0" presId="urn:microsoft.com/office/officeart/2005/8/layout/hierarchy1"/>
    <dgm:cxn modelId="{E1755F12-C3FD-4FC9-867E-E3944CD29E10}" type="presParOf" srcId="{9F24B5A0-3796-4FB0-B8A6-5E6FDEEFE94B}" destId="{8AEE9F10-F476-4A74-97B5-973910FB5FE0}" srcOrd="1" destOrd="0" presId="urn:microsoft.com/office/officeart/2005/8/layout/hierarchy1"/>
    <dgm:cxn modelId="{25CD87AB-1996-4D6B-BC37-693FB9603D8F}" type="presParOf" srcId="{8F7BF634-BABD-4504-973A-629C572ABADD}" destId="{98755DD6-FBAA-400E-B158-52E1201EF78A}" srcOrd="1" destOrd="0" presId="urn:microsoft.com/office/officeart/2005/8/layout/hierarchy1"/>
    <dgm:cxn modelId="{32F1A6BE-486F-4026-AE1A-2C666FF3701D}" type="presParOf" srcId="{49F878D4-3D28-43BC-B6A7-5B308634B3CE}" destId="{D75155B7-9B1A-455C-899C-3FCE06C9584F}" srcOrd="1" destOrd="0" presId="urn:microsoft.com/office/officeart/2005/8/layout/hierarchy1"/>
    <dgm:cxn modelId="{8405E5D7-7B29-48BD-8856-210E828BBB61}" type="presParOf" srcId="{D75155B7-9B1A-455C-899C-3FCE06C9584F}" destId="{67A3825D-C572-4E03-B2C2-A8CFE613B3E5}" srcOrd="0" destOrd="0" presId="urn:microsoft.com/office/officeart/2005/8/layout/hierarchy1"/>
    <dgm:cxn modelId="{58B321F1-13AB-4F68-AA94-B281C3F53395}" type="presParOf" srcId="{67A3825D-C572-4E03-B2C2-A8CFE613B3E5}" destId="{3419671D-47B0-4B60-BB49-32727ABC4EAE}" srcOrd="0" destOrd="0" presId="urn:microsoft.com/office/officeart/2005/8/layout/hierarchy1"/>
    <dgm:cxn modelId="{18825AD7-D6B7-4F05-9FF4-31B4823D26CF}" type="presParOf" srcId="{67A3825D-C572-4E03-B2C2-A8CFE613B3E5}" destId="{6EA97D2D-53D6-4821-A6D8-2FFF0ACEDC49}" srcOrd="1" destOrd="0" presId="urn:microsoft.com/office/officeart/2005/8/layout/hierarchy1"/>
    <dgm:cxn modelId="{446CA25F-E3F3-4F33-AC50-CA6607C13B64}" type="presParOf" srcId="{D75155B7-9B1A-455C-899C-3FCE06C9584F}" destId="{24CEDD67-DD7E-4E2A-B672-F2581EB93D5C}" srcOrd="1" destOrd="0" presId="urn:microsoft.com/office/officeart/2005/8/layout/hierarchy1"/>
    <dgm:cxn modelId="{84A92451-BEAC-4D37-B7F9-6E427336C222}" type="presParOf" srcId="{49F878D4-3D28-43BC-B6A7-5B308634B3CE}" destId="{AADB1BE7-7232-42DA-96F1-D69B9EF44DB9}" srcOrd="2" destOrd="0" presId="urn:microsoft.com/office/officeart/2005/8/layout/hierarchy1"/>
    <dgm:cxn modelId="{D1544D42-B8AA-4771-BC66-2CE0994B8FF6}" type="presParOf" srcId="{AADB1BE7-7232-42DA-96F1-D69B9EF44DB9}" destId="{08A111E8-68B8-4454-8F5C-4D485DEF5CC5}" srcOrd="0" destOrd="0" presId="urn:microsoft.com/office/officeart/2005/8/layout/hierarchy1"/>
    <dgm:cxn modelId="{6769EBB0-8E16-4AC2-9277-7F4F735F6111}" type="presParOf" srcId="{08A111E8-68B8-4454-8F5C-4D485DEF5CC5}" destId="{1C165B57-81CF-44EE-867A-98C3538E205F}" srcOrd="0" destOrd="0" presId="urn:microsoft.com/office/officeart/2005/8/layout/hierarchy1"/>
    <dgm:cxn modelId="{40088FDB-80E9-445C-AA8F-5DB184E2B7B6}" type="presParOf" srcId="{08A111E8-68B8-4454-8F5C-4D485DEF5CC5}" destId="{A6E07C91-5213-4263-A7AA-5DFC5D89FD8B}" srcOrd="1" destOrd="0" presId="urn:microsoft.com/office/officeart/2005/8/layout/hierarchy1"/>
    <dgm:cxn modelId="{2A679FB5-6045-4B69-BF86-AB18F98BF46C}" type="presParOf" srcId="{AADB1BE7-7232-42DA-96F1-D69B9EF44DB9}" destId="{A6DBC5BD-78E8-4A16-9F79-F98CAB8D60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937222-C0CA-4902-AD66-AC6A89296393}">
      <dsp:nvSpPr>
        <dsp:cNvPr id="0" name=""/>
        <dsp:cNvSpPr/>
      </dsp:nvSpPr>
      <dsp:spPr>
        <a:xfrm>
          <a:off x="7108141" y="2526260"/>
          <a:ext cx="91440" cy="3987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032"/>
              </a:lnTo>
              <a:lnTo>
                <a:pt x="84296" y="335032"/>
              </a:lnTo>
              <a:lnTo>
                <a:pt x="84296" y="398711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8B8D1-DB5F-4C83-98CE-6870C571874D}">
      <dsp:nvSpPr>
        <dsp:cNvPr id="0" name=""/>
        <dsp:cNvSpPr/>
      </dsp:nvSpPr>
      <dsp:spPr>
        <a:xfrm>
          <a:off x="3707642" y="1087263"/>
          <a:ext cx="3446218" cy="966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377"/>
              </a:lnTo>
              <a:lnTo>
                <a:pt x="3446218" y="902377"/>
              </a:lnTo>
              <a:lnTo>
                <a:pt x="3446218" y="966057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B96CC-5BDA-49A2-A36C-A5B6EFEFC46D}">
      <dsp:nvSpPr>
        <dsp:cNvPr id="0" name=""/>
        <dsp:cNvSpPr/>
      </dsp:nvSpPr>
      <dsp:spPr>
        <a:xfrm>
          <a:off x="5242806" y="2522820"/>
          <a:ext cx="968447" cy="392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868"/>
              </a:lnTo>
              <a:lnTo>
                <a:pt x="968447" y="328868"/>
              </a:lnTo>
              <a:lnTo>
                <a:pt x="968447" y="392548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6CAFE-087F-4422-8280-9405A8140848}">
      <dsp:nvSpPr>
        <dsp:cNvPr id="0" name=""/>
        <dsp:cNvSpPr/>
      </dsp:nvSpPr>
      <dsp:spPr>
        <a:xfrm>
          <a:off x="5197086" y="2522820"/>
          <a:ext cx="91440" cy="40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908"/>
              </a:lnTo>
              <a:lnTo>
                <a:pt x="45850" y="338908"/>
              </a:lnTo>
              <a:lnTo>
                <a:pt x="45850" y="402587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01C02-8308-4218-B6DB-92C2295973DD}">
      <dsp:nvSpPr>
        <dsp:cNvPr id="0" name=""/>
        <dsp:cNvSpPr/>
      </dsp:nvSpPr>
      <dsp:spPr>
        <a:xfrm>
          <a:off x="4304260" y="2522820"/>
          <a:ext cx="938545" cy="388000"/>
        </a:xfrm>
        <a:custGeom>
          <a:avLst/>
          <a:gdLst/>
          <a:ahLst/>
          <a:cxnLst/>
          <a:rect l="0" t="0" r="0" b="0"/>
          <a:pathLst>
            <a:path>
              <a:moveTo>
                <a:pt x="938545" y="0"/>
              </a:moveTo>
              <a:lnTo>
                <a:pt x="938545" y="324320"/>
              </a:lnTo>
              <a:lnTo>
                <a:pt x="0" y="324320"/>
              </a:lnTo>
              <a:lnTo>
                <a:pt x="0" y="388000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3AE2C-4FED-4D09-973A-535E4383E35D}">
      <dsp:nvSpPr>
        <dsp:cNvPr id="0" name=""/>
        <dsp:cNvSpPr/>
      </dsp:nvSpPr>
      <dsp:spPr>
        <a:xfrm>
          <a:off x="3707642" y="1087263"/>
          <a:ext cx="1535163" cy="976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015"/>
              </a:lnTo>
              <a:lnTo>
                <a:pt x="1535163" y="913015"/>
              </a:lnTo>
              <a:lnTo>
                <a:pt x="1535163" y="976694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6A817-A282-4433-ABE1-66360386106A}">
      <dsp:nvSpPr>
        <dsp:cNvPr id="0" name=""/>
        <dsp:cNvSpPr/>
      </dsp:nvSpPr>
      <dsp:spPr>
        <a:xfrm>
          <a:off x="2834589" y="2548412"/>
          <a:ext cx="693612" cy="402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91"/>
              </a:lnTo>
              <a:lnTo>
                <a:pt x="693612" y="338991"/>
              </a:lnTo>
              <a:lnTo>
                <a:pt x="693612" y="402670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E18C0-219A-470F-8319-27BCF9217F22}">
      <dsp:nvSpPr>
        <dsp:cNvPr id="0" name=""/>
        <dsp:cNvSpPr/>
      </dsp:nvSpPr>
      <dsp:spPr>
        <a:xfrm>
          <a:off x="2716136" y="2548412"/>
          <a:ext cx="91440" cy="391457"/>
        </a:xfrm>
        <a:custGeom>
          <a:avLst/>
          <a:gdLst/>
          <a:ahLst/>
          <a:cxnLst/>
          <a:rect l="0" t="0" r="0" b="0"/>
          <a:pathLst>
            <a:path>
              <a:moveTo>
                <a:pt x="118453" y="0"/>
              </a:moveTo>
              <a:lnTo>
                <a:pt x="118453" y="327777"/>
              </a:lnTo>
              <a:lnTo>
                <a:pt x="45720" y="327777"/>
              </a:lnTo>
              <a:lnTo>
                <a:pt x="45720" y="391457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F8151-D65A-4555-836C-73BCDC39DA6B}">
      <dsp:nvSpPr>
        <dsp:cNvPr id="0" name=""/>
        <dsp:cNvSpPr/>
      </dsp:nvSpPr>
      <dsp:spPr>
        <a:xfrm>
          <a:off x="1342339" y="2548412"/>
          <a:ext cx="1492250" cy="402670"/>
        </a:xfrm>
        <a:custGeom>
          <a:avLst/>
          <a:gdLst/>
          <a:ahLst/>
          <a:cxnLst/>
          <a:rect l="0" t="0" r="0" b="0"/>
          <a:pathLst>
            <a:path>
              <a:moveTo>
                <a:pt x="1492250" y="0"/>
              </a:moveTo>
              <a:lnTo>
                <a:pt x="1492250" y="338991"/>
              </a:lnTo>
              <a:lnTo>
                <a:pt x="0" y="338991"/>
              </a:lnTo>
              <a:lnTo>
                <a:pt x="0" y="402670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D8BE2-E529-4A68-A30B-97CCFDAD0D36}">
      <dsp:nvSpPr>
        <dsp:cNvPr id="0" name=""/>
        <dsp:cNvSpPr/>
      </dsp:nvSpPr>
      <dsp:spPr>
        <a:xfrm>
          <a:off x="2834589" y="1087263"/>
          <a:ext cx="873052" cy="975559"/>
        </a:xfrm>
        <a:custGeom>
          <a:avLst/>
          <a:gdLst/>
          <a:ahLst/>
          <a:cxnLst/>
          <a:rect l="0" t="0" r="0" b="0"/>
          <a:pathLst>
            <a:path>
              <a:moveTo>
                <a:pt x="873052" y="0"/>
              </a:moveTo>
              <a:lnTo>
                <a:pt x="873052" y="911880"/>
              </a:lnTo>
              <a:lnTo>
                <a:pt x="0" y="911880"/>
              </a:lnTo>
              <a:lnTo>
                <a:pt x="0" y="975559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02CF4-EA9A-4440-A018-82D4AE9B4499}">
      <dsp:nvSpPr>
        <dsp:cNvPr id="0" name=""/>
        <dsp:cNvSpPr/>
      </dsp:nvSpPr>
      <dsp:spPr>
        <a:xfrm>
          <a:off x="368356" y="2630364"/>
          <a:ext cx="91440" cy="279067"/>
        </a:xfrm>
        <a:custGeom>
          <a:avLst/>
          <a:gdLst/>
          <a:ahLst/>
          <a:cxnLst/>
          <a:rect l="0" t="0" r="0" b="0"/>
          <a:pathLst>
            <a:path>
              <a:moveTo>
                <a:pt x="101326" y="0"/>
              </a:moveTo>
              <a:lnTo>
                <a:pt x="101326" y="215388"/>
              </a:lnTo>
              <a:lnTo>
                <a:pt x="45720" y="215388"/>
              </a:lnTo>
              <a:lnTo>
                <a:pt x="45720" y="279067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76491-37DB-4DA6-AB15-68EFCC20B26A}">
      <dsp:nvSpPr>
        <dsp:cNvPr id="0" name=""/>
        <dsp:cNvSpPr/>
      </dsp:nvSpPr>
      <dsp:spPr>
        <a:xfrm>
          <a:off x="469683" y="1087263"/>
          <a:ext cx="3237959" cy="945349"/>
        </a:xfrm>
        <a:custGeom>
          <a:avLst/>
          <a:gdLst/>
          <a:ahLst/>
          <a:cxnLst/>
          <a:rect l="0" t="0" r="0" b="0"/>
          <a:pathLst>
            <a:path>
              <a:moveTo>
                <a:pt x="3237959" y="0"/>
              </a:moveTo>
              <a:lnTo>
                <a:pt x="3237959" y="881670"/>
              </a:lnTo>
              <a:lnTo>
                <a:pt x="0" y="881670"/>
              </a:lnTo>
              <a:lnTo>
                <a:pt x="0" y="945349"/>
              </a:lnTo>
            </a:path>
          </a:pathLst>
        </a:custGeom>
        <a:noFill/>
        <a:ln w="12700" cap="flat" cmpd="sng" algn="ctr">
          <a:solidFill>
            <a:srgbClr val="0099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45256-D9F8-4F3D-8179-49AA8C228798}">
      <dsp:nvSpPr>
        <dsp:cNvPr id="0" name=""/>
        <dsp:cNvSpPr/>
      </dsp:nvSpPr>
      <dsp:spPr>
        <a:xfrm>
          <a:off x="3168448" y="650766"/>
          <a:ext cx="1078387" cy="43649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53AF0-A3BE-447A-A33C-384A63725AEC}">
      <dsp:nvSpPr>
        <dsp:cNvPr id="0" name=""/>
        <dsp:cNvSpPr/>
      </dsp:nvSpPr>
      <dsp:spPr>
        <a:xfrm>
          <a:off x="3244826" y="723324"/>
          <a:ext cx="1078387" cy="436496"/>
        </a:xfrm>
        <a:prstGeom prst="roundRect">
          <a:avLst>
            <a:gd name="adj" fmla="val 10000"/>
          </a:avLst>
        </a:prstGeom>
        <a:solidFill>
          <a:srgbClr val="009999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/>
            <a:t>Director</a:t>
          </a:r>
          <a:endParaRPr lang="es-MX" sz="700" b="1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Lic. Roberto Jonatan Saldaña Navarro</a:t>
          </a:r>
          <a:endParaRPr lang="es-MX" sz="7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 dirty="0"/>
        </a:p>
      </dsp:txBody>
      <dsp:txXfrm>
        <a:off x="3257611" y="736109"/>
        <a:ext cx="1052817" cy="410926"/>
      </dsp:txXfrm>
    </dsp:sp>
    <dsp:sp modelId="{966DDB17-D950-4A78-9C6C-5DBAFF9B4E20}">
      <dsp:nvSpPr>
        <dsp:cNvPr id="0" name=""/>
        <dsp:cNvSpPr/>
      </dsp:nvSpPr>
      <dsp:spPr>
        <a:xfrm>
          <a:off x="-76377" y="2032612"/>
          <a:ext cx="1092122" cy="597751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7E5E2-9E72-4D8C-8CE1-B277D851AC80}">
      <dsp:nvSpPr>
        <dsp:cNvPr id="0" name=""/>
        <dsp:cNvSpPr/>
      </dsp:nvSpPr>
      <dsp:spPr>
        <a:xfrm>
          <a:off x="0" y="2105171"/>
          <a:ext cx="1092122" cy="597751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/>
            <a:t>Coordinación de  Bienestar Individual y Social: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/>
            <a:t>Lic. Jesús </a:t>
          </a:r>
          <a:r>
            <a:rPr lang="es-MX" sz="700" kern="1200" dirty="0" smtClean="0"/>
            <a:t>Amado </a:t>
          </a:r>
          <a:r>
            <a:rPr lang="es-MX" sz="700" kern="1200" dirty="0"/>
            <a:t>Gómez Valderrama</a:t>
          </a:r>
          <a:endParaRPr lang="es-MX" sz="700" b="1" kern="1200" dirty="0"/>
        </a:p>
      </dsp:txBody>
      <dsp:txXfrm>
        <a:off x="17508" y="2122679"/>
        <a:ext cx="1057106" cy="562735"/>
      </dsp:txXfrm>
    </dsp:sp>
    <dsp:sp modelId="{12B8EE0A-EACF-4B61-A1FF-1B3EDA1EBC87}">
      <dsp:nvSpPr>
        <dsp:cNvPr id="0" name=""/>
        <dsp:cNvSpPr/>
      </dsp:nvSpPr>
      <dsp:spPr>
        <a:xfrm>
          <a:off x="-76377" y="2909432"/>
          <a:ext cx="980908" cy="148448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7527E-228B-41DE-BE49-F4C03666A364}">
      <dsp:nvSpPr>
        <dsp:cNvPr id="0" name=""/>
        <dsp:cNvSpPr/>
      </dsp:nvSpPr>
      <dsp:spPr>
        <a:xfrm>
          <a:off x="0" y="2981991"/>
          <a:ext cx="980908" cy="1484486"/>
        </a:xfrm>
        <a:prstGeom prst="roundRect">
          <a:avLst>
            <a:gd name="adj" fmla="val 10000"/>
          </a:avLst>
        </a:prstGeom>
        <a:solidFill>
          <a:srgbClr val="DC41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Equipo promotor: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Ricardo </a:t>
          </a:r>
          <a:r>
            <a:rPr lang="es-MX" sz="500" kern="1200" dirty="0" err="1"/>
            <a:t>Villafaña</a:t>
          </a:r>
          <a:r>
            <a:rPr lang="es-MX" sz="500" kern="1200" dirty="0"/>
            <a:t> Ponce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</a:t>
          </a:r>
          <a:r>
            <a:rPr lang="es-MX" sz="500" kern="1200" dirty="0" err="1"/>
            <a:t>Enf</a:t>
          </a:r>
          <a:r>
            <a:rPr lang="es-MX" sz="500" kern="1200" dirty="0"/>
            <a:t>. </a:t>
          </a:r>
          <a:r>
            <a:rPr lang="es-MX" sz="500" kern="1200" dirty="0" err="1"/>
            <a:t>Lesly</a:t>
          </a:r>
          <a:r>
            <a:rPr lang="es-MX" sz="500" kern="1200" dirty="0"/>
            <a:t>  </a:t>
          </a:r>
          <a:r>
            <a:rPr lang="es-MX" sz="500" kern="1200" dirty="0" err="1"/>
            <a:t>Amairany</a:t>
          </a:r>
          <a:r>
            <a:rPr lang="es-MX" sz="500" kern="1200" dirty="0"/>
            <a:t> </a:t>
          </a:r>
          <a:r>
            <a:rPr lang="es-MX" sz="500" kern="1200" dirty="0" err="1"/>
            <a:t>Alcantar</a:t>
          </a:r>
          <a:r>
            <a:rPr lang="es-MX" sz="500" kern="1200" dirty="0"/>
            <a:t> López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Marcela López Barajas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Julio Alberto Murillo Reyes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José Eduardo Cervera Colón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</a:t>
          </a:r>
          <a:r>
            <a:rPr lang="es-MX" sz="500" kern="1200" dirty="0" err="1"/>
            <a:t>Sadamatzu</a:t>
          </a:r>
          <a:r>
            <a:rPr lang="es-MX" sz="500" kern="1200" dirty="0"/>
            <a:t> Valtierra Frausto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C. </a:t>
          </a:r>
          <a:r>
            <a:rPr lang="es-MX" sz="500" kern="1200" dirty="0" err="1"/>
            <a:t>Yasmín</a:t>
          </a:r>
          <a:r>
            <a:rPr lang="es-MX" sz="500" kern="1200" dirty="0"/>
            <a:t> del Rosario Méndez Jacinto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Jesús Mario López Gutiérrez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Hugo </a:t>
          </a:r>
          <a:r>
            <a:rPr lang="es-ES" sz="500" b="0" i="0" u="none" kern="1200" dirty="0"/>
            <a:t>Meléndez de la Cruz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00" b="0" i="0" u="none" kern="1200" dirty="0"/>
            <a:t>-C. José Arturo Carrillo Ojeda</a:t>
          </a:r>
          <a:endParaRPr lang="es-MX" sz="5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" kern="1200" dirty="0"/>
        </a:p>
      </dsp:txBody>
      <dsp:txXfrm>
        <a:off x="28730" y="3010721"/>
        <a:ext cx="923448" cy="1427026"/>
      </dsp:txXfrm>
    </dsp:sp>
    <dsp:sp modelId="{D09B6788-CA99-4ECC-929A-CC095542449F}">
      <dsp:nvSpPr>
        <dsp:cNvPr id="0" name=""/>
        <dsp:cNvSpPr/>
      </dsp:nvSpPr>
      <dsp:spPr>
        <a:xfrm>
          <a:off x="2368844" y="2062822"/>
          <a:ext cx="931491" cy="48558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BBBF1-3522-4697-BBBB-1830644A2D96}">
      <dsp:nvSpPr>
        <dsp:cNvPr id="0" name=""/>
        <dsp:cNvSpPr/>
      </dsp:nvSpPr>
      <dsp:spPr>
        <a:xfrm>
          <a:off x="2445221" y="2135381"/>
          <a:ext cx="931491" cy="485589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/>
            <a:t>Coordinación de Atención Médica: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Dra. Sara Elena Pacheco González</a:t>
          </a:r>
          <a:endParaRPr lang="es-MX" sz="700" kern="1200" dirty="0"/>
        </a:p>
      </dsp:txBody>
      <dsp:txXfrm>
        <a:off x="2459443" y="2149603"/>
        <a:ext cx="903047" cy="457145"/>
      </dsp:txXfrm>
    </dsp:sp>
    <dsp:sp modelId="{F9DA71E8-50A7-4174-8BE4-AD807FA29D94}">
      <dsp:nvSpPr>
        <dsp:cNvPr id="0" name=""/>
        <dsp:cNvSpPr/>
      </dsp:nvSpPr>
      <dsp:spPr>
        <a:xfrm>
          <a:off x="998641" y="2951083"/>
          <a:ext cx="687396" cy="43268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FD4F3-81C9-4DFB-BF87-8F491ECD205F}">
      <dsp:nvSpPr>
        <dsp:cNvPr id="0" name=""/>
        <dsp:cNvSpPr/>
      </dsp:nvSpPr>
      <dsp:spPr>
        <a:xfrm>
          <a:off x="1075018" y="3023641"/>
          <a:ext cx="687396" cy="432686"/>
        </a:xfrm>
        <a:prstGeom prst="roundRect">
          <a:avLst>
            <a:gd name="adj" fmla="val 10000"/>
          </a:avLst>
        </a:prstGeom>
        <a:solidFill>
          <a:srgbClr val="269A4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 smtClean="0"/>
            <a:t>Médico general:</a:t>
          </a:r>
          <a:endParaRPr lang="es-MX" sz="500" b="1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-Dra. </a:t>
          </a:r>
          <a:r>
            <a:rPr lang="es-MX" sz="500" kern="1200" dirty="0" err="1" smtClean="0"/>
            <a:t>Emely</a:t>
          </a:r>
          <a:r>
            <a:rPr lang="es-MX" sz="500" kern="1200" dirty="0" smtClean="0"/>
            <a:t> </a:t>
          </a:r>
          <a:r>
            <a:rPr lang="es-MX" sz="500" kern="1200" dirty="0" err="1" smtClean="0"/>
            <a:t>Deicy</a:t>
          </a:r>
          <a:r>
            <a:rPr lang="es-MX" sz="500" kern="1200" dirty="0" smtClean="0"/>
            <a:t> Hernández Moreno</a:t>
          </a:r>
          <a:endParaRPr lang="es-MX" sz="5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1087691" y="3036314"/>
        <a:ext cx="662050" cy="407340"/>
      </dsp:txXfrm>
    </dsp:sp>
    <dsp:sp modelId="{6AAE39CD-C77C-40CC-85A6-C15727895468}">
      <dsp:nvSpPr>
        <dsp:cNvPr id="0" name=""/>
        <dsp:cNvSpPr/>
      </dsp:nvSpPr>
      <dsp:spPr>
        <a:xfrm>
          <a:off x="2418158" y="2939869"/>
          <a:ext cx="687396" cy="43649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5883F-876F-4696-91B9-062B32123854}">
      <dsp:nvSpPr>
        <dsp:cNvPr id="0" name=""/>
        <dsp:cNvSpPr/>
      </dsp:nvSpPr>
      <dsp:spPr>
        <a:xfrm>
          <a:off x="2494535" y="3012428"/>
          <a:ext cx="687396" cy="436496"/>
        </a:xfrm>
        <a:prstGeom prst="roundRect">
          <a:avLst>
            <a:gd name="adj" fmla="val 10000"/>
          </a:avLst>
        </a:prstGeom>
        <a:solidFill>
          <a:srgbClr val="269A4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/>
            <a:t>Atención dental: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/>
            <a:t>- Lic. Estefania Roa Busso</a:t>
          </a:r>
        </a:p>
      </dsp:txBody>
      <dsp:txXfrm>
        <a:off x="2507320" y="3025213"/>
        <a:ext cx="661826" cy="410926"/>
      </dsp:txXfrm>
    </dsp:sp>
    <dsp:sp modelId="{472A5647-74CA-4BDA-800A-5481C35763BF}">
      <dsp:nvSpPr>
        <dsp:cNvPr id="0" name=""/>
        <dsp:cNvSpPr/>
      </dsp:nvSpPr>
      <dsp:spPr>
        <a:xfrm>
          <a:off x="3184503" y="2951083"/>
          <a:ext cx="687396" cy="43649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7A7B6-9276-4EA8-9F11-F98D3F217B22}">
      <dsp:nvSpPr>
        <dsp:cNvPr id="0" name=""/>
        <dsp:cNvSpPr/>
      </dsp:nvSpPr>
      <dsp:spPr>
        <a:xfrm>
          <a:off x="3260881" y="3023641"/>
          <a:ext cx="687396" cy="436496"/>
        </a:xfrm>
        <a:prstGeom prst="roundRect">
          <a:avLst>
            <a:gd name="adj" fmla="val 10000"/>
          </a:avLst>
        </a:prstGeom>
        <a:solidFill>
          <a:srgbClr val="269A4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/>
            <a:t>Atención de nutrición: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/>
            <a:t>- Lic. Nut. Angela Gysell Meza Rosas </a:t>
          </a:r>
        </a:p>
      </dsp:txBody>
      <dsp:txXfrm>
        <a:off x="3273666" y="3036426"/>
        <a:ext cx="661826" cy="410926"/>
      </dsp:txXfrm>
    </dsp:sp>
    <dsp:sp modelId="{9785673B-0E1A-4FAA-94AE-2A49B5BFDF9B}">
      <dsp:nvSpPr>
        <dsp:cNvPr id="0" name=""/>
        <dsp:cNvSpPr/>
      </dsp:nvSpPr>
      <dsp:spPr>
        <a:xfrm>
          <a:off x="4628806" y="2063957"/>
          <a:ext cx="1227999" cy="458863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33706-8819-4076-AB21-54C7E3EE7AEA}">
      <dsp:nvSpPr>
        <dsp:cNvPr id="0" name=""/>
        <dsp:cNvSpPr/>
      </dsp:nvSpPr>
      <dsp:spPr>
        <a:xfrm>
          <a:off x="4705183" y="2136516"/>
          <a:ext cx="1227999" cy="458863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/>
            <a:t>Coordinación de Gestión y Transversalidad: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/>
            <a:t>Lic. </a:t>
          </a:r>
          <a:r>
            <a:rPr lang="es-MX" sz="700" kern="1200" dirty="0" smtClean="0"/>
            <a:t>Víctor </a:t>
          </a:r>
          <a:r>
            <a:rPr lang="es-MX" sz="700" kern="1200" dirty="0"/>
            <a:t>Manuel García Morales</a:t>
          </a:r>
        </a:p>
      </dsp:txBody>
      <dsp:txXfrm>
        <a:off x="4718623" y="2149956"/>
        <a:ext cx="1201119" cy="431983"/>
      </dsp:txXfrm>
    </dsp:sp>
    <dsp:sp modelId="{E7E240D6-34D9-40FB-9A96-BEA3D06B6581}">
      <dsp:nvSpPr>
        <dsp:cNvPr id="0" name=""/>
        <dsp:cNvSpPr/>
      </dsp:nvSpPr>
      <dsp:spPr>
        <a:xfrm>
          <a:off x="3960562" y="2910820"/>
          <a:ext cx="687396" cy="773861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FB613-C713-4684-8660-2CF997435E40}">
      <dsp:nvSpPr>
        <dsp:cNvPr id="0" name=""/>
        <dsp:cNvSpPr/>
      </dsp:nvSpPr>
      <dsp:spPr>
        <a:xfrm>
          <a:off x="4036939" y="2983379"/>
          <a:ext cx="687396" cy="77386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Trabajo social: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Laura Leticia Salcedo Mendoza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Gloria Pacheco González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Julia María </a:t>
          </a:r>
          <a:r>
            <a:rPr lang="es-MX" sz="500" kern="1200" dirty="0" smtClean="0"/>
            <a:t>Macías </a:t>
          </a:r>
          <a:r>
            <a:rPr lang="es-MX" sz="500" kern="1200" dirty="0"/>
            <a:t>Valdivia.</a:t>
          </a:r>
        </a:p>
      </dsp:txBody>
      <dsp:txXfrm>
        <a:off x="4057072" y="3003512"/>
        <a:ext cx="647130" cy="733595"/>
      </dsp:txXfrm>
    </dsp:sp>
    <dsp:sp modelId="{ECAF69EA-374C-4E8F-9F7A-F737DA98F55B}">
      <dsp:nvSpPr>
        <dsp:cNvPr id="0" name=""/>
        <dsp:cNvSpPr/>
      </dsp:nvSpPr>
      <dsp:spPr>
        <a:xfrm>
          <a:off x="4822580" y="2925408"/>
          <a:ext cx="840713" cy="139755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7CFF9-EAB9-45AE-98EA-D7BD5E7BE9F1}">
      <dsp:nvSpPr>
        <dsp:cNvPr id="0" name=""/>
        <dsp:cNvSpPr/>
      </dsp:nvSpPr>
      <dsp:spPr>
        <a:xfrm>
          <a:off x="4898957" y="2997967"/>
          <a:ext cx="840713" cy="1397554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Atención psicológica: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-Lic. Jaime de Jesús Flores </a:t>
          </a:r>
          <a:r>
            <a:rPr lang="es-MX" sz="500" kern="1200" dirty="0" err="1" smtClean="0"/>
            <a:t>Nache</a:t>
          </a:r>
          <a:endParaRPr lang="es-MX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-Lic. Luz María López de Mendoza Vázquez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-</a:t>
          </a:r>
          <a:r>
            <a:rPr lang="es-MX" sz="500" kern="1200" dirty="0"/>
            <a:t>C. Mayra Huerta Martínez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Norma Edith Salgado Lara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-</a:t>
          </a:r>
          <a:r>
            <a:rPr lang="es-MX" sz="500" kern="1200" dirty="0"/>
            <a:t>Lic. Diana  Janeth Ruíz Verdín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-Lic. Patricia Muñoz </a:t>
          </a:r>
          <a:r>
            <a:rPr lang="es-MX" sz="500" kern="1200" dirty="0" err="1" smtClean="0"/>
            <a:t>Aguiñaga</a:t>
          </a:r>
          <a:endParaRPr lang="es-MX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Lic. Eduardo Chávez Rentería. </a:t>
          </a:r>
          <a:endParaRPr lang="es-MX" sz="5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4923581" y="3022591"/>
        <a:ext cx="791465" cy="1348306"/>
      </dsp:txXfrm>
    </dsp:sp>
    <dsp:sp modelId="{9B9A23E9-30A0-45BA-8F62-E8899342105D}">
      <dsp:nvSpPr>
        <dsp:cNvPr id="0" name=""/>
        <dsp:cNvSpPr/>
      </dsp:nvSpPr>
      <dsp:spPr>
        <a:xfrm>
          <a:off x="5867555" y="2915369"/>
          <a:ext cx="687396" cy="58561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1545B-8B97-48E9-8E22-2F073C2100C7}">
      <dsp:nvSpPr>
        <dsp:cNvPr id="0" name=""/>
        <dsp:cNvSpPr/>
      </dsp:nvSpPr>
      <dsp:spPr>
        <a:xfrm>
          <a:off x="5943932" y="2987927"/>
          <a:ext cx="687396" cy="58561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Regulación sanitaria: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Abelardo Arturo </a:t>
          </a:r>
          <a:r>
            <a:rPr lang="es-MX" sz="500" kern="1200" dirty="0" smtClean="0"/>
            <a:t>Jiménez </a:t>
          </a:r>
          <a:r>
            <a:rPr lang="es-MX" sz="500" kern="1200" dirty="0"/>
            <a:t>Padilla.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</a:t>
          </a:r>
          <a:r>
            <a:rPr lang="es-ES" sz="500" b="0" i="0" u="none" kern="1200" dirty="0"/>
            <a:t>Barrera Paniagua Maritza </a:t>
          </a:r>
          <a:r>
            <a:rPr lang="es-ES" sz="500" b="0" i="0" u="none" kern="1200" dirty="0" err="1"/>
            <a:t>Alin</a:t>
          </a:r>
          <a:r>
            <a:rPr lang="es-ES" sz="500" b="0" i="0" u="none" kern="1200" dirty="0"/>
            <a:t> </a:t>
          </a:r>
          <a:endParaRPr lang="es-MX" sz="5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5961084" y="3005079"/>
        <a:ext cx="653092" cy="551313"/>
      </dsp:txXfrm>
    </dsp:sp>
    <dsp:sp modelId="{2940935C-6897-4414-8520-2FFE0FF3BB7D}">
      <dsp:nvSpPr>
        <dsp:cNvPr id="0" name=""/>
        <dsp:cNvSpPr/>
      </dsp:nvSpPr>
      <dsp:spPr>
        <a:xfrm>
          <a:off x="6517146" y="2053320"/>
          <a:ext cx="1273429" cy="472940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B90A33-4BE8-43EA-8CBC-56F42C5CDBE3}">
      <dsp:nvSpPr>
        <dsp:cNvPr id="0" name=""/>
        <dsp:cNvSpPr/>
      </dsp:nvSpPr>
      <dsp:spPr>
        <a:xfrm>
          <a:off x="6593524" y="2125878"/>
          <a:ext cx="1273429" cy="472940"/>
        </a:xfrm>
        <a:prstGeom prst="roundRect">
          <a:avLst>
            <a:gd name="adj" fmla="val 10000"/>
          </a:avLst>
        </a:prstGeom>
        <a:solidFill>
          <a:srgbClr val="CC339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/>
            <a:t>Coordinación de Administración y Evaluación del Desempeño: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/>
            <a:t>Lic. Fatima del Rocío Flores Ríos</a:t>
          </a:r>
          <a:endParaRPr lang="es-MX" sz="700" b="0" kern="1200" dirty="0"/>
        </a:p>
      </dsp:txBody>
      <dsp:txXfrm>
        <a:off x="6607376" y="2139730"/>
        <a:ext cx="1245725" cy="445236"/>
      </dsp:txXfrm>
    </dsp:sp>
    <dsp:sp modelId="{46D74AFB-F836-4D2D-9362-7087732C24D9}">
      <dsp:nvSpPr>
        <dsp:cNvPr id="0" name=""/>
        <dsp:cNvSpPr/>
      </dsp:nvSpPr>
      <dsp:spPr>
        <a:xfrm>
          <a:off x="6848740" y="2924972"/>
          <a:ext cx="687396" cy="98662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EE9F10-F476-4A74-97B5-973910FB5FE0}">
      <dsp:nvSpPr>
        <dsp:cNvPr id="0" name=""/>
        <dsp:cNvSpPr/>
      </dsp:nvSpPr>
      <dsp:spPr>
        <a:xfrm>
          <a:off x="6925117" y="2997530"/>
          <a:ext cx="687396" cy="98662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Recepción y cajas: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Leticia Anguiano Castañeda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Chofer: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Juan David Franco </a:t>
          </a:r>
          <a:r>
            <a:rPr lang="es-MX" sz="500" kern="1200" dirty="0" smtClean="0"/>
            <a:t>Cándido</a:t>
          </a:r>
          <a:endParaRPr lang="es-MX" sz="5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/>
            <a:t>Velador: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/>
            <a:t>-C. </a:t>
          </a:r>
          <a:r>
            <a:rPr lang="es-MX" sz="500" kern="1200" dirty="0" smtClean="0"/>
            <a:t>Juan Mena</a:t>
          </a:r>
          <a:endParaRPr lang="es-MX" sz="500" kern="1200" dirty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 dirty="0"/>
        </a:p>
      </dsp:txBody>
      <dsp:txXfrm>
        <a:off x="6945250" y="3017663"/>
        <a:ext cx="647130" cy="946356"/>
      </dsp:txXfrm>
    </dsp:sp>
    <dsp:sp modelId="{3419671D-47B0-4B60-BB49-32727ABC4EAE}">
      <dsp:nvSpPr>
        <dsp:cNvPr id="0" name=""/>
        <dsp:cNvSpPr/>
      </dsp:nvSpPr>
      <dsp:spPr>
        <a:xfrm>
          <a:off x="1982931" y="159689"/>
          <a:ext cx="3596920" cy="43649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97D2D-53D6-4821-A6D8-2FFF0ACEDC49}">
      <dsp:nvSpPr>
        <dsp:cNvPr id="0" name=""/>
        <dsp:cNvSpPr/>
      </dsp:nvSpPr>
      <dsp:spPr>
        <a:xfrm>
          <a:off x="2059308" y="232248"/>
          <a:ext cx="3596920" cy="436496"/>
        </a:xfrm>
        <a:prstGeom prst="roundRect">
          <a:avLst>
            <a:gd name="adj" fmla="val 10000"/>
          </a:avLst>
        </a:prstGeom>
        <a:solidFill>
          <a:srgbClr val="009999">
            <a:alpha val="89804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/>
            <a:t>DIRECCIÓN </a:t>
          </a:r>
          <a:r>
            <a:rPr lang="es-MX" sz="1000" b="1" kern="1200" dirty="0"/>
            <a:t>DE SALUD MUNICIPAL</a:t>
          </a:r>
          <a:endParaRPr lang="es-MX" sz="1000" kern="1200" dirty="0"/>
        </a:p>
      </dsp:txBody>
      <dsp:txXfrm>
        <a:off x="2072093" y="245033"/>
        <a:ext cx="3571350" cy="410926"/>
      </dsp:txXfrm>
    </dsp:sp>
    <dsp:sp modelId="{1C165B57-81CF-44EE-867A-98C3538E205F}">
      <dsp:nvSpPr>
        <dsp:cNvPr id="0" name=""/>
        <dsp:cNvSpPr/>
      </dsp:nvSpPr>
      <dsp:spPr>
        <a:xfrm>
          <a:off x="4198453" y="1269491"/>
          <a:ext cx="1078387" cy="43649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07C91-5213-4263-A7AA-5DFC5D89FD8B}">
      <dsp:nvSpPr>
        <dsp:cNvPr id="0" name=""/>
        <dsp:cNvSpPr/>
      </dsp:nvSpPr>
      <dsp:spPr>
        <a:xfrm>
          <a:off x="4274831" y="1342050"/>
          <a:ext cx="1078387" cy="436496"/>
        </a:xfrm>
        <a:prstGeom prst="roundRect">
          <a:avLst>
            <a:gd name="adj" fmla="val 10000"/>
          </a:avLst>
        </a:prstGeom>
        <a:solidFill>
          <a:srgbClr val="FF339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/>
            <a:t>Secretaria de Dirección: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/>
            <a:t>-C. Lucia Noemí </a:t>
          </a:r>
          <a:r>
            <a:rPr lang="es-MX" sz="700" kern="1200" dirty="0" smtClean="0"/>
            <a:t>Dávalos Rizo</a:t>
          </a:r>
          <a:endParaRPr lang="es-MX" sz="700" kern="1200" dirty="0"/>
        </a:p>
      </dsp:txBody>
      <dsp:txXfrm>
        <a:off x="4287616" y="1354835"/>
        <a:ext cx="1052817" cy="410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55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5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8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77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61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2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58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446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7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2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48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3995-A3B4-403D-B6EE-1E243AB8F1D6}" type="datetimeFigureOut">
              <a:rPr lang="es-ES" smtClean="0"/>
              <a:t>12/04/2019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56459-14D9-4120-BB56-397238D60A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14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38810553"/>
              </p:ext>
            </p:extLst>
          </p:nvPr>
        </p:nvGraphicFramePr>
        <p:xfrm>
          <a:off x="336646" y="1190846"/>
          <a:ext cx="9283142" cy="5955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Conector recto 12"/>
          <p:cNvCxnSpPr/>
          <p:nvPr/>
        </p:nvCxnSpPr>
        <p:spPr>
          <a:xfrm flipV="1">
            <a:off x="4528390" y="2133019"/>
            <a:ext cx="665112" cy="3393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193502" y="2133019"/>
            <a:ext cx="0" cy="407229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69"/>
          <a:stretch/>
        </p:blipFill>
        <p:spPr>
          <a:xfrm>
            <a:off x="0" y="5784113"/>
            <a:ext cx="9144000" cy="107388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09" y="3312"/>
            <a:ext cx="3605981" cy="1192529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2143034" y="4223586"/>
            <a:ext cx="657820" cy="414069"/>
            <a:chOff x="2103453" y="3037425"/>
            <a:chExt cx="657820" cy="414069"/>
          </a:xfrm>
        </p:grpSpPr>
        <p:sp>
          <p:nvSpPr>
            <p:cNvPr id="8" name="Rectángulo redondeado 7"/>
            <p:cNvSpPr/>
            <p:nvPr/>
          </p:nvSpPr>
          <p:spPr>
            <a:xfrm>
              <a:off x="2103453" y="3037425"/>
              <a:ext cx="657820" cy="414069"/>
            </a:xfrm>
            <a:prstGeom prst="roundRect">
              <a:avLst>
                <a:gd name="adj" fmla="val 10000"/>
              </a:avLst>
            </a:prstGeom>
            <a:solidFill>
              <a:srgbClr val="269A44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 8"/>
            <p:cNvSpPr/>
            <p:nvPr/>
          </p:nvSpPr>
          <p:spPr>
            <a:xfrm>
              <a:off x="2115581" y="3049553"/>
              <a:ext cx="633564" cy="3898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500" b="1" kern="1200" dirty="0"/>
                <a:t>Atención primaria: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500" kern="1200" dirty="0"/>
                <a:t>-</a:t>
              </a:r>
              <a:r>
                <a:rPr lang="es-MX" sz="500" kern="1200" dirty="0" err="1"/>
                <a:t>Enf</a:t>
              </a:r>
              <a:r>
                <a:rPr lang="es-MX" sz="500" kern="1200" dirty="0"/>
                <a:t>. Gabriela Murillo Anguiano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500" kern="1200" dirty="0"/>
            </a:p>
          </p:txBody>
        </p:sp>
      </p:grpSp>
      <p:cxnSp>
        <p:nvCxnSpPr>
          <p:cNvPr id="18" name="Conector recto 17"/>
          <p:cNvCxnSpPr/>
          <p:nvPr/>
        </p:nvCxnSpPr>
        <p:spPr>
          <a:xfrm>
            <a:off x="2471944" y="4081549"/>
            <a:ext cx="0" cy="142037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3098170" y="4068054"/>
            <a:ext cx="2477" cy="155532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2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303</Words>
  <Application>Microsoft Office PowerPoint</Application>
  <PresentationFormat>Carta (216 x 279 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AUXILIAR-SALUD</dc:creator>
  <cp:lastModifiedBy>AUXILIAR-SALUD</cp:lastModifiedBy>
  <cp:revision>24</cp:revision>
  <cp:lastPrinted>2019-01-31T17:05:08Z</cp:lastPrinted>
  <dcterms:created xsi:type="dcterms:W3CDTF">2019-01-31T17:02:39Z</dcterms:created>
  <dcterms:modified xsi:type="dcterms:W3CDTF">2019-04-12T19:42:51Z</dcterms:modified>
</cp:coreProperties>
</file>