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110" d="100"/>
          <a:sy n="110" d="100"/>
        </p:scale>
        <p:origin x="2148" y="108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10/07/2019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10/07/2019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68154" y="803395"/>
            <a:ext cx="8417026" cy="287528"/>
          </a:xfrm>
        </p:spPr>
        <p:txBody>
          <a:bodyPr/>
          <a:lstStyle/>
          <a:p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PROYECTO EJECUTIVO DE PAVIMENTACIÓN DE CAMINO SAN IGNACIO-EL MOGOTE.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8154" y="1107150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PRESUPUESTO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DE LA OBRA con IVA : 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235,956.86</a:t>
            </a:r>
            <a:endParaRPr lang="es-MX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xmlns="" id="{59FEE8A8-9DE9-4BDE-B207-4B1460CB0773}"/>
              </a:ext>
            </a:extLst>
          </p:cNvPr>
          <p:cNvSpPr txBox="1"/>
          <p:nvPr/>
        </p:nvSpPr>
        <p:spPr>
          <a:xfrm>
            <a:off x="366840" y="4263479"/>
            <a:ext cx="85256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/>
              <a:t>DESCRIPCION DE LOS TRABAJOS</a:t>
            </a:r>
          </a:p>
          <a:p>
            <a:endParaRPr lang="es-MX" sz="12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ESTUDIO TOPOGRAFICO.</a:t>
            </a:r>
            <a:endParaRPr lang="es-MX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ESTUDIO DE MECANICA DE SUELOS.</a:t>
            </a:r>
            <a:endParaRPr lang="es-MX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PROYECTO GEOMÉTRICO.</a:t>
            </a:r>
            <a:endParaRPr lang="es-MX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PROYECTO DE SEÑALAMIENTO.</a:t>
            </a:r>
            <a:endParaRPr lang="es-MX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PROYECTO DE DESVÍO.</a:t>
            </a:r>
            <a:endParaRPr lang="es-MX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CAPACIDAD VIAL Y NIVEL DE SERVICIO.</a:t>
            </a:r>
            <a:endParaRPr lang="es-MX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CATÁLOGO DE CONCEPTOS Y GENERADORES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/>
              <a:t>EXPEDIENTE DE PROYECTO</a:t>
            </a:r>
            <a:r>
              <a:rPr lang="es-MX" sz="1200" dirty="0" smtClean="0"/>
              <a:t>.</a:t>
            </a:r>
            <a:endParaRPr lang="es-MX" sz="1200" dirty="0" smtClean="0"/>
          </a:p>
        </p:txBody>
      </p:sp>
      <p:sp>
        <p:nvSpPr>
          <p:cNvPr id="5" name="CuadroTexto 4"/>
          <p:cNvSpPr txBox="1"/>
          <p:nvPr/>
        </p:nvSpPr>
        <p:spPr>
          <a:xfrm>
            <a:off x="4807378" y="240487"/>
            <a:ext cx="2304255" cy="30777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FICHA DE OBRA TERMINADA</a:t>
            </a:r>
            <a:endParaRPr lang="es-MX" sz="1400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7227243" y="294805"/>
            <a:ext cx="1656185" cy="2616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MX" sz="1100" b="1" dirty="0" smtClean="0"/>
              <a:t>PERIODO MAYO - JUNIO</a:t>
            </a:r>
            <a:endParaRPr lang="es-MX" sz="11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411293" y="410268"/>
            <a:ext cx="2372376" cy="446127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715629" y="745678"/>
            <a:ext cx="2381701" cy="378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2477</TotalTime>
  <Words>77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1_Tema de Office</vt:lpstr>
      <vt:lpstr>PROYECTO EJECUTIVO DE PAVIMENTACIÓN DE CAMINO SAN IGNACIO-EL MOGOTE.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OBRAS-20</cp:lastModifiedBy>
  <cp:revision>185</cp:revision>
  <cp:lastPrinted>2019-02-27T16:18:16Z</cp:lastPrinted>
  <dcterms:created xsi:type="dcterms:W3CDTF">2013-12-18T17:15:12Z</dcterms:created>
  <dcterms:modified xsi:type="dcterms:W3CDTF">2019-07-10T21:32:07Z</dcterms:modified>
</cp:coreProperties>
</file>