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06" d="100"/>
          <a:sy n="106" d="100"/>
        </p:scale>
        <p:origin x="2184" y="1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22/07/2019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22/07/2019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pPr>
              <a:lnSpc>
                <a:spcPts val="1600"/>
              </a:lnSpc>
              <a:spcBef>
                <a:spcPts val="0"/>
              </a:spcBef>
            </a:pPr>
            <a:r>
              <a:rPr lang="es-MX" sz="1200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REHABILITACION DE ANDADORES Y BARDA DEL PANTEON MUNICIPAL “SAN </a:t>
            </a:r>
            <a:r>
              <a:rPr lang="es-MX" sz="1200" b="1" dirty="0" smtClean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FRANCISCO</a:t>
            </a:r>
            <a:endParaRPr lang="es-MX" sz="1200" b="1" dirty="0"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DE LA OBRA con IVA : </a:t>
            </a:r>
            <a:r>
              <a:rPr lang="es-ES" sz="1200" dirty="0">
                <a:latin typeface="Calibri" panose="020F0502020204030204" pitchFamily="34" charset="0"/>
              </a:rPr>
              <a:t>$ 641,445.07</a:t>
            </a:r>
            <a:endParaRPr lang="es-ES" sz="1200" dirty="0">
              <a:latin typeface="Calibri" panose="020F0502020204030204" pitchFamily="34" charset="0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DESCRIPCION DE LOS TRABAJOS</a:t>
            </a:r>
          </a:p>
          <a:p>
            <a:endParaRPr lang="es-MX" sz="12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PREPARACION DE CASTILLOS EXISTENTES PARA TRASLAPE DE CASTILLO NUEVO.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CONSTRUCCION DE MURO DE TABIQUE Y CADENA DE CERRAMIENTO.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EXCAVACION Y CARGA MANUAL, PARA PREPARACION DE BASE.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COLADO DE FIRME EN ANDADORES DE 10 CM DE ESPESOR.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ADECUACION DE MUROS EN FACHADA, ENJARRE Y PINTURA DE ACUERDO AL LO EXISTENTE.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807378" y="240487"/>
            <a:ext cx="2304255" cy="3077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FICHA DE OBRA TERMINADA</a:t>
            </a:r>
            <a:endParaRPr lang="es-MX" sz="1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7227243" y="294805"/>
            <a:ext cx="1656185" cy="2616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100" b="1" dirty="0" smtClean="0"/>
              <a:t>PERIODO </a:t>
            </a:r>
            <a:r>
              <a:rPr lang="es-MX" sz="1100" b="1" dirty="0" smtClean="0"/>
              <a:t>ABRIL</a:t>
            </a:r>
            <a:r>
              <a:rPr lang="es-MX" sz="1100" b="1" dirty="0" smtClean="0"/>
              <a:t> </a:t>
            </a:r>
            <a:r>
              <a:rPr lang="es-MX" sz="1100" b="1" dirty="0" smtClean="0"/>
              <a:t>- JUNIO</a:t>
            </a:r>
            <a:endParaRPr lang="es-MX" sz="11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40" y="1566381"/>
            <a:ext cx="3893645" cy="189274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3" y="1585042"/>
            <a:ext cx="2210593" cy="294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2548</TotalTime>
  <Words>98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1_Tema de Office</vt:lpstr>
      <vt:lpstr>REHABILITACION DE ANDADORES Y BARDA DEL PANTEON MUNICIPAL “SAN FRANCISCO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OBRAS09</cp:lastModifiedBy>
  <cp:revision>187</cp:revision>
  <cp:lastPrinted>2019-02-27T16:18:16Z</cp:lastPrinted>
  <dcterms:created xsi:type="dcterms:W3CDTF">2013-12-18T17:15:12Z</dcterms:created>
  <dcterms:modified xsi:type="dcterms:W3CDTF">2019-07-22T15:26:38Z</dcterms:modified>
</cp:coreProperties>
</file>