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9" d="100"/>
          <a:sy n="89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23528" y="813818"/>
            <a:ext cx="8417026" cy="393357"/>
          </a:xfrm>
        </p:spPr>
        <p:txBody>
          <a:bodyPr/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 DE CALIDA PARA LAS CALLES NICOLAS BRAVO Y FRANCISCO MÁRQUEZ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CONTRATO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OPM-SFR/2019-032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726974" y="1194114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23,084.00</a:t>
            </a: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</a:t>
            </a:r>
            <a:r>
              <a:rPr lang="es-MX" sz="1200" b="1" dirty="0" smtClean="0"/>
              <a:t>TRABAJOS</a:t>
            </a:r>
          </a:p>
          <a:p>
            <a:endParaRPr lang="es-MX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 smtClean="0"/>
              <a:t>REALIZACION DE PRUEBAS DE COMPACTACION PARA BASE HIDRAULICA.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 smtClean="0"/>
              <a:t>OBTENCION DE MUESTRAS DE CONCRETO PREMEZCLADO FRESCO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 smtClean="0"/>
              <a:t>REALIZACION DE PRUEBA PARA COMPACTACION PARA CAPA DE BANQUETA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 smtClean="0"/>
              <a:t>REALIZACION DE PRUEBAS DE COMPACTACION PARA TERRENO NATURAL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 smtClean="0"/>
              <a:t>REALIZACION DE PRUEBAS DE COMPACTACION PARA CAPA DE MATERIAL TEPETATE</a:t>
            </a:r>
            <a:endParaRPr lang="es-MX" sz="1200" b="1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656185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MAYO - JUNIO</a:t>
            </a:r>
            <a:endParaRPr lang="es-MX" sz="11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6" r="13261" b="650"/>
          <a:stretch/>
        </p:blipFill>
        <p:spPr>
          <a:xfrm rot="16200000">
            <a:off x="1946540" y="-23380"/>
            <a:ext cx="2485286" cy="559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</TotalTime>
  <Words>85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CONTROL DE CALIDA PARA LAS CALLES NICOLAS BRAVO Y FRANCISCO MÁRQUEZ CONTRATO OPM-SFR/2019-032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</cp:lastModifiedBy>
  <cp:revision>186</cp:revision>
  <cp:lastPrinted>2019-02-27T16:18:16Z</cp:lastPrinted>
  <dcterms:created xsi:type="dcterms:W3CDTF">2013-12-18T17:15:12Z</dcterms:created>
  <dcterms:modified xsi:type="dcterms:W3CDTF">2019-07-11T15:41:24Z</dcterms:modified>
</cp:coreProperties>
</file>