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12/07/2019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23528" y="803394"/>
            <a:ext cx="8461652" cy="422561"/>
          </a:xfrm>
        </p:spPr>
        <p:txBody>
          <a:bodyPr/>
          <a:lstStyle/>
          <a:p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REHABILITACIÓN DE ALUMBRADO PÚBLICO EN LA COLONIA INFONAVIT SAN FRANCISCO 1ERA Y 2DA SECCIÓN.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49923" y="1265393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DE LA OBRA con IVA : </a:t>
            </a:r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148,696.92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59FEE8A8-9DE9-4BDE-B207-4B1460CB0773}"/>
              </a:ext>
            </a:extLst>
          </p:cNvPr>
          <p:cNvSpPr txBox="1"/>
          <p:nvPr/>
        </p:nvSpPr>
        <p:spPr>
          <a:xfrm>
            <a:off x="366840" y="4263479"/>
            <a:ext cx="8525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DESCRIPCION DE LOS TRABAJOS</a:t>
            </a:r>
          </a:p>
          <a:p>
            <a:endParaRPr lang="es-MX" sz="12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REHABILITACION DE 11 </a:t>
            </a:r>
            <a:r>
              <a:rPr lang="es-MX" sz="1200" dirty="0" smtClean="0"/>
              <a:t>LAMPARAS DE LAMPARAS TIPO LED.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155 ML DE CABLE NEUTRANEL 600 V (2+1.) CAL 4 AWG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CONTROL FOTOELECTRICO.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MUFA SECA.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/>
              <a:t>COLOCACION DE 3 POSTES DE CONCRETO.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2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4807378" y="240487"/>
            <a:ext cx="2304255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FICHA DE OBRA TERMINADA</a:t>
            </a:r>
            <a:endParaRPr lang="es-MX" sz="1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27243" y="294805"/>
            <a:ext cx="1656185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PERIODO </a:t>
            </a:r>
            <a:r>
              <a:rPr lang="es-MX" sz="1100" b="1" dirty="0" smtClean="0"/>
              <a:t>ABRIL- </a:t>
            </a:r>
            <a:r>
              <a:rPr lang="es-MX" sz="1100" b="1" dirty="0" smtClean="0"/>
              <a:t>JUNIO</a:t>
            </a:r>
            <a:endParaRPr lang="es-MX" sz="11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4837" y="1923814"/>
            <a:ext cx="2397462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860774" y="1898012"/>
            <a:ext cx="239746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2482</TotalTime>
  <Words>86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1_Tema de Office</vt:lpstr>
      <vt:lpstr>REHABILITACIÓN DE ALUMBRADO PÚBLICO EN LA COLONIA INFONAVIT SAN FRANCISCO 1ERA Y 2DA SECCIÓN.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OBRAS09</cp:lastModifiedBy>
  <cp:revision>188</cp:revision>
  <cp:lastPrinted>2019-02-27T16:18:16Z</cp:lastPrinted>
  <dcterms:created xsi:type="dcterms:W3CDTF">2013-12-18T17:15:12Z</dcterms:created>
  <dcterms:modified xsi:type="dcterms:W3CDTF">2019-07-12T17:50:13Z</dcterms:modified>
</cp:coreProperties>
</file>