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23528" y="813818"/>
            <a:ext cx="8417026" cy="393357"/>
          </a:xfrm>
        </p:spPr>
        <p:txBody>
          <a:bodyPr/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EJECUTIVO DE PAVIMENTACIÓN DEL CAMINO “EL LIEBRERO -  MEXIQUITO 2DA ETAPA.</a:t>
            </a:r>
            <a:b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CONTRATO OPM-SFR/2019-018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726974" y="1194114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264,344.14</a:t>
            </a: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</a:t>
            </a:r>
            <a:r>
              <a:rPr lang="es-MX" sz="1200" b="1" dirty="0" smtClean="0"/>
              <a:t>TRABAJOS</a:t>
            </a:r>
            <a:endParaRPr lang="es-MX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OBTENCIÓN DE PUNTOS GPS PARA CÁLCULO DE COORDENADAS </a:t>
            </a:r>
            <a:r>
              <a:rPr lang="es-MX" sz="1200" dirty="0" smtClean="0"/>
              <a:t>UTM</a:t>
            </a:r>
            <a:r>
              <a:rPr lang="es-MX" sz="1200" dirty="0"/>
              <a:t>.</a:t>
            </a: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LEVANTAMIENTO TOPOGRAFICO A DETALLE EN PLANIMETRIA PARA CAMINOS </a:t>
            </a:r>
            <a:r>
              <a:rPr lang="es-MX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ELABORACION </a:t>
            </a:r>
            <a:r>
              <a:rPr lang="es-MX" sz="1200" dirty="0"/>
              <a:t>DE PLANOS TOPOGRAFICOS PARA </a:t>
            </a:r>
            <a:r>
              <a:rPr lang="es-MX" sz="1200" dirty="0" smtClean="0"/>
              <a:t>CAMINOS.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ELABORACION DE REPORTE TOPOGRAFICO, REGISTRO DE TRAZO Y NIVEL  </a:t>
            </a:r>
            <a:r>
              <a:rPr lang="es-MX" sz="1200" dirty="0" smtClean="0"/>
              <a:t>DEFINITIVOS.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ENTREGA FISICA EN CAMPO DE TRABAJOS </a:t>
            </a:r>
            <a:r>
              <a:rPr lang="es-MX" sz="1200" dirty="0" smtClean="0"/>
              <a:t>TOPOGRAFICOS.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PROYECTO GEOMETRICO DEFINITIVO</a:t>
            </a:r>
            <a:r>
              <a:rPr lang="es-MX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PROYECTO DE SECCIONES, INCLUYE CÁLCULO DE AMPLIACIÓN Y SOBREELEVACIÓN DE CURVAS</a:t>
            </a:r>
            <a:r>
              <a:rPr lang="es-MX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REUBICACION DE INSTALACIONES ELÉCTRICAS CON VISTO BUENO POR </a:t>
            </a:r>
            <a:r>
              <a:rPr lang="es-MX" sz="1200" dirty="0" smtClean="0"/>
              <a:t>CFE.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VALIDACIÓN DE PROYECTO ANTE </a:t>
            </a:r>
            <a:r>
              <a:rPr lang="es-MX" sz="1200" dirty="0" smtClean="0"/>
              <a:t>SCT.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VALIDACIÓN DE PROYECTO ANTE EL INSTITUTO DE ECOLOGIA DEL </a:t>
            </a:r>
            <a:r>
              <a:rPr lang="es-MX" sz="1200" dirty="0" smtClean="0"/>
              <a:t>ESTADO.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MAYO - JUNIO</a:t>
            </a:r>
            <a:endParaRPr lang="es-MX" sz="1100" b="1" dirty="0"/>
          </a:p>
        </p:txBody>
      </p:sp>
      <p:pic>
        <p:nvPicPr>
          <p:cNvPr id="11" name="Imagen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941"/>
            <a:ext cx="334327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041" y="1484941"/>
            <a:ext cx="4532016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</TotalTime>
  <Words>135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PROYECTO EJECUTIVO DE PAVIMENTACIÓN DEL CAMINO “EL LIEBRERO -  MEXIQUITO 2DA ETAPA. CONTRATO OPM-SFR/2019-018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OBRAS07</cp:lastModifiedBy>
  <cp:revision>185</cp:revision>
  <cp:lastPrinted>2019-02-27T16:18:16Z</cp:lastPrinted>
  <dcterms:created xsi:type="dcterms:W3CDTF">2013-12-18T17:15:12Z</dcterms:created>
  <dcterms:modified xsi:type="dcterms:W3CDTF">2019-07-10T18:37:48Z</dcterms:modified>
</cp:coreProperties>
</file>