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78" y="53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DE 1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PROYECTO EJECUTIVO DE PAVIMENTACIÓN DEL CAMINO RANCHO EL PITAYO-VISTA HERMOSA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PRESUPUESTO DE LA OBRA con IVA :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$95,655.86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95536" y="4298320"/>
            <a:ext cx="8525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DESCRIPCION DE LOS TRABAJOS</a:t>
            </a:r>
          </a:p>
          <a:p>
            <a:endParaRPr lang="es-MX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ESTUDIO DE GEOTECNIA INCLUYENDO: SONDEOS, ANALISIS GRANULOMÉTRICO, PRUEBA DE VALOR RELATIVO DE SOPORTE Y DISEÑO DE PAVIMENTOS.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PLANOS TOPOGRÁFICOS, OBTENCION DE PUNTOS GPS PARA CALCULO DE COORDENADAS, ELABORACION DE PLANOS, SEMBRADO DEL EJE DE TRAZO, NIVELACION DEL EJE DE TRAZO, SECCIONAMIENTO TRANSVERSAL, ELABORACIÓN DE REPORTE TOPOGRÁFICO.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PROYECTO GEOMÉTRICO, INCLUYENDO CALCULO DE RASANTE, PROYECTO DE SECCIONES CON CALCULO DE AMPLIACION Y SOBRE ELEVACION DE CURVAS, DATOS DE CONSTRUCCIÓN, GENERADORES Y VOLUMETRIAS.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PROYECTO DE SEÑALAMIENTO VERTICAL Y HORIZONTAL.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ELABORACIÓN DE CATALOGO DE CONCEPTOS. Y EXPEDIENTE DE PROYECTO.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/>
              <a:t>FICHA DE OBRA TERMINADA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557937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PERIODO ABRIL-MAYO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EA6C32-58F8-49AD-B782-D858FC04E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5701" r="50731"/>
          <a:stretch/>
        </p:blipFill>
        <p:spPr>
          <a:xfrm>
            <a:off x="457537" y="1472314"/>
            <a:ext cx="3386201" cy="1664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71FF746-F28D-46AB-AC50-F9B8FA640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12" y="1456158"/>
            <a:ext cx="4870085" cy="265514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10621C5-4B10-475D-A747-6CDE0E5A17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5" t="4760" r="1025" b="50162"/>
          <a:stretch/>
        </p:blipFill>
        <p:spPr>
          <a:xfrm>
            <a:off x="539551" y="3136815"/>
            <a:ext cx="3318547" cy="94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</TotalTime>
  <Words>143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PROYECTO EJECUTIVO DE PAVIMENTACIÓN DEL CAMINO RANCHO EL PITAYO-VISTA HERMOSA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OBRASPUBLICAS25</cp:lastModifiedBy>
  <cp:revision>188</cp:revision>
  <cp:lastPrinted>2019-02-27T16:18:16Z</cp:lastPrinted>
  <dcterms:created xsi:type="dcterms:W3CDTF">2013-12-18T17:15:12Z</dcterms:created>
  <dcterms:modified xsi:type="dcterms:W3CDTF">2019-07-10T17:59:37Z</dcterms:modified>
</cp:coreProperties>
</file>