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9" d="100"/>
          <a:sy n="89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23528" y="813818"/>
            <a:ext cx="8417026" cy="393357"/>
          </a:xfrm>
        </p:spPr>
        <p:txBody>
          <a:bodyPr/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DE REMODELACION DE ESPACIO INFANTIL EN CADI</a:t>
            </a:r>
            <a:b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OPM-SFR/2019-013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726974" y="1194114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$ 93,437.36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42655" y="4263479"/>
            <a:ext cx="85256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LEVANTAMIENTO FISICO DEL EDIFICIO (TOMAR MEDIDAS).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PLANOS ARQUITETONICOS (CORTES, FACHADAS, PLANTAS)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PLANOS DE ALBAÑILERIA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PLANOS DE ACABADOS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PLANOS DE  DETALLES CONSTRUCTIVOS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PLANOS HERRERIA Y CANCELERIA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PLANOS HIDRAULICOS Y SANITARIOS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PLANOS DE INSTALACION ELECTRICA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MEMORIA DE CALCULO ELECRICO Y LUMINICO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CATALOGO DE CONCEPTOS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MAYO - JUNIO</a:t>
            </a:r>
            <a:endParaRPr lang="es-MX" sz="11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6" b="14189"/>
          <a:stretch/>
        </p:blipFill>
        <p:spPr>
          <a:xfrm>
            <a:off x="5838308" y="1512412"/>
            <a:ext cx="2016224" cy="27097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8" r="4325"/>
          <a:stretch/>
        </p:blipFill>
        <p:spPr>
          <a:xfrm rot="10800000">
            <a:off x="433679" y="1571411"/>
            <a:ext cx="4536505" cy="254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107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PROYECTO DE REMODELACION DE ESPACIO INFANTIL EN CADI CONTRATO OPM-SFR/2019-013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</cp:lastModifiedBy>
  <cp:revision>189</cp:revision>
  <cp:lastPrinted>2019-02-27T16:18:16Z</cp:lastPrinted>
  <dcterms:created xsi:type="dcterms:W3CDTF">2013-12-18T17:15:12Z</dcterms:created>
  <dcterms:modified xsi:type="dcterms:W3CDTF">2019-07-10T21:18:34Z</dcterms:modified>
</cp:coreProperties>
</file>