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953250" cy="923925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B05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3" autoAdjust="0"/>
    <p:restoredTop sz="94660"/>
  </p:normalViewPr>
  <p:slideViewPr>
    <p:cSldViewPr>
      <p:cViewPr varScale="1">
        <p:scale>
          <a:sx n="89" d="100"/>
          <a:sy n="89" d="100"/>
        </p:scale>
        <p:origin x="84" y="53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276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38567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r">
              <a:defRPr sz="1200"/>
            </a:lvl1pPr>
          </a:lstStyle>
          <a:p>
            <a:fld id="{3C98B67B-1D2D-4A6E-8A08-4D3AEC1F1381}" type="datetimeFigureOut">
              <a:rPr lang="es-MX" smtClean="0"/>
              <a:t>10/07/2019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3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l">
              <a:defRPr sz="1200"/>
            </a:lvl1pPr>
          </a:lstStyle>
          <a:p>
            <a:r>
              <a:rPr lang="es-MX"/>
              <a:t>REPORTE FOTOGRÁFICO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38567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r">
              <a:defRPr sz="1200"/>
            </a:lvl1pPr>
          </a:lstStyle>
          <a:p>
            <a:fld id="{8CE31C35-EE54-4041-8DF0-8739C3BDCD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81383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38567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r">
              <a:defRPr sz="1200"/>
            </a:lvl1pPr>
          </a:lstStyle>
          <a:p>
            <a:fld id="{3FBAD84F-690C-44C8-80EB-E51FD01B4BBA}" type="datetimeFigureOut">
              <a:rPr lang="es-MX" smtClean="0"/>
              <a:t>10/07/2019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9625" cy="3465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8" tIns="46259" rIns="92518" bIns="4625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5326" y="4388645"/>
            <a:ext cx="5562600" cy="4157663"/>
          </a:xfrm>
          <a:prstGeom prst="rect">
            <a:avLst/>
          </a:prstGeom>
        </p:spPr>
        <p:txBody>
          <a:bodyPr vert="horz" lIns="92518" tIns="46259" rIns="92518" bIns="4625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3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l">
              <a:defRPr sz="1200"/>
            </a:lvl1pPr>
          </a:lstStyle>
          <a:p>
            <a:r>
              <a:rPr lang="es-MX"/>
              <a:t>REPORTE FOTOGRÁFICO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38567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r">
              <a:defRPr sz="1200"/>
            </a:lvl1pPr>
          </a:lstStyle>
          <a:p>
            <a:fld id="{4A811DD2-A4D6-4A04-A81D-FD5AEFA6A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86915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BB1A-16BE-4F15-95A0-F7CE66F5600F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5" name="1 Marcador de título"/>
          <p:cNvSpPr>
            <a:spLocks noGrp="1"/>
          </p:cNvSpPr>
          <p:nvPr>
            <p:ph type="title"/>
          </p:nvPr>
        </p:nvSpPr>
        <p:spPr>
          <a:xfrm>
            <a:off x="395536" y="896377"/>
            <a:ext cx="8417026" cy="22836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dirty="0"/>
              <a:t>x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C23221D3-19DB-40B2-AA85-34728A5319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88640"/>
            <a:ext cx="1584176" cy="582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44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5 Rectángulo"/>
          <p:cNvSpPr/>
          <p:nvPr userDrawn="1"/>
        </p:nvSpPr>
        <p:spPr>
          <a:xfrm>
            <a:off x="323528" y="6446763"/>
            <a:ext cx="8417026" cy="13087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95536" y="896377"/>
            <a:ext cx="8417026" cy="22836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dirty="0"/>
              <a:t>x</a:t>
            </a:r>
          </a:p>
        </p:txBody>
      </p:sp>
      <p:cxnSp>
        <p:nvCxnSpPr>
          <p:cNvPr id="18" name="39 Conector recto"/>
          <p:cNvCxnSpPr/>
          <p:nvPr userDrawn="1"/>
        </p:nvCxnSpPr>
        <p:spPr>
          <a:xfrm>
            <a:off x="7219950" y="6311900"/>
            <a:ext cx="16346" cy="17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22265" y="6391130"/>
            <a:ext cx="1664535" cy="2505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148BB1A-16BE-4F15-95A0-F7CE66F5600F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9066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16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BB1A-16BE-4F15-95A0-F7CE66F5600F}" type="slidenum">
              <a:rPr lang="es-MX" smtClean="0"/>
              <a:pPr/>
              <a:t>1</a:t>
            </a:fld>
            <a:r>
              <a:rPr lang="es-MX" dirty="0"/>
              <a:t> </a:t>
            </a:r>
            <a:r>
              <a:rPr lang="es-MX" dirty="0" smtClean="0"/>
              <a:t>DE 1</a:t>
            </a:r>
            <a:endParaRPr lang="es-MX" dirty="0"/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17026" cy="586488"/>
          </a:xfrm>
        </p:spPr>
        <p:txBody>
          <a:bodyPr/>
          <a:lstStyle/>
          <a:p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ELABORACION DE ESTUDIOS DE MECANICA DE SUELO PARA PAVIMENTACION DE CAMINO JARALILLO-JUNCO Y CICLOVIA MAGUEY-SILVA</a:t>
            </a:r>
            <a:b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CONTRATO OPM-SFR/2019-016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2E98EB63-D6AD-4D28-9676-EEB42ECA6899}"/>
              </a:ext>
            </a:extLst>
          </p:cNvPr>
          <p:cNvSpPr txBox="1"/>
          <p:nvPr/>
        </p:nvSpPr>
        <p:spPr>
          <a:xfrm>
            <a:off x="323528" y="6391130"/>
            <a:ext cx="48965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b="1" dirty="0">
                <a:solidFill>
                  <a:schemeClr val="bg1"/>
                </a:solidFill>
              </a:rPr>
              <a:t>SAN FRANCISCO DEL RINCÓN, GTO.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59FEE8A8-9DE9-4BDE-B207-4B1460CB0773}"/>
              </a:ext>
            </a:extLst>
          </p:cNvPr>
          <p:cNvSpPr txBox="1"/>
          <p:nvPr/>
        </p:nvSpPr>
        <p:spPr>
          <a:xfrm>
            <a:off x="726974" y="1194114"/>
            <a:ext cx="84170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DE LA OBRA con IVA :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$ 107,880.00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xmlns="" id="{59FEE8A8-9DE9-4BDE-B207-4B1460CB0773}"/>
              </a:ext>
            </a:extLst>
          </p:cNvPr>
          <p:cNvSpPr txBox="1"/>
          <p:nvPr/>
        </p:nvSpPr>
        <p:spPr>
          <a:xfrm>
            <a:off x="366840" y="4263479"/>
            <a:ext cx="85256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/>
              <a:t>DESCRIPCION DE LOS TRABAJOS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VISITA DE INSPECCION VISUAL PARA IDENTIFICAR LAS CONDICIONES DEL SITIO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PROGRAMACION DE TRABAJOS DE EXPLORACION  Y MUESTREO POR MEDIO DE SONDEOS A CIELO ABIERTO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IDENTIFICACION Y MEDICION DE ESPESOR DE CAPAS, TOMA DE MUESTRAS.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REALIZACION DE PRUEBAS EN MUESTRAS PARA DETERMINAR LA CALIDAD DE LOS MATERIALES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REALIZACION DE REPORTES DE CALIDAD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REALIZACION DE INFORME CON LA DESCRIPCION DE LOS TRABAJOS DE CAMPO, CONDICIONES DEL SITIO , INTERPRETACION DE RESULTADOS DE LABORATORIO, VALORES DE DISEÑO, CARACTERISTICAS DEL TRANSITO DE DISEÑO, MEMORIA DE CALCULO PARA DISEÑO DE PAVIMENTO ESPECIFICACIONES Y PROCEDIMIENTO CONSTRUCTIVOS.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4807378" y="240487"/>
            <a:ext cx="2304255" cy="30777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FICHA DE OBRA TERMINADA</a:t>
            </a:r>
            <a:endParaRPr lang="es-MX" sz="1400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7227243" y="294805"/>
            <a:ext cx="1656185" cy="2616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s-MX" sz="1100" b="1" dirty="0" smtClean="0"/>
              <a:t>PERIODO MAYO - JUNIO</a:t>
            </a:r>
            <a:endParaRPr lang="es-MX" sz="1100" b="1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426867"/>
            <a:ext cx="2016224" cy="284244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18" y="1471113"/>
            <a:ext cx="3097036" cy="267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06129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2541</TotalTime>
  <Words>143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1_Tema de Office</vt:lpstr>
      <vt:lpstr>ELABORACION DE ESTUDIOS DE MECANICA DE SUELO PARA PAVIMENTACION DE CAMINO JARALILLO-JUNCO Y CICLOVIA MAGUEY-SILVA CONTRATO OPM-SFR/2019-016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Miguel Picón González</dc:creator>
  <cp:lastModifiedBy>OBRAS</cp:lastModifiedBy>
  <cp:revision>190</cp:revision>
  <cp:lastPrinted>2019-02-27T16:18:16Z</cp:lastPrinted>
  <dcterms:created xsi:type="dcterms:W3CDTF">2013-12-18T17:15:12Z</dcterms:created>
  <dcterms:modified xsi:type="dcterms:W3CDTF">2019-07-10T21:25:26Z</dcterms:modified>
</cp:coreProperties>
</file>