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9" d="100"/>
          <a:sy n="89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17026" cy="586488"/>
          </a:xfrm>
        </p:spPr>
        <p:txBody>
          <a:bodyPr/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ELABORACION DE ESTUDIOS DE MECANICA DE SUELO PARA PAVIMENTACION DE CAMINO JARALILLO-JUNCO Y CICLOVIA MAGUEY-SILVA</a:t>
            </a:r>
            <a:b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CONTRATO OPM-SFR/2019-016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726974" y="1194114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$ 107,880.00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TRABAJOS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VISITA DE INSPECCION VISUAL PARA IDENTIFICAR LAS CONDICIONES DEL SITIO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PROGRAMACION DE TRABAJOS DE EXPLORACION  Y MUESTREO POR MEDIO DE SONDEOS A CIELO ABIERTO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IDENTIFICACION Y MEDICION DE ESPESOR DE CAPAS, TOMA DE MUESTRAS.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PRUEBAS EN MUESTRAS PARA DETERMINAR LA CALIDAD DE LOS MATERIALES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REPORTES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REALIZACION DE INFORME CON LA DESCRIPCION DE LOS TRABAJOS DE CAMPO, CONDICIONES DEL SITIO , INTERPRETACION DE RESULTADOS DE LABORATORIO, VALORES DE DISEÑO, CARACTERISTICAS DEL TRANSITO DE DISEÑO, MEMORIA DE CALCULO PARA DISEÑO DE PAVIMENTO ESPECIFICACIONES Y PROCEDIMIENTO CONSTRUCTIVOS.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MAYO - JUNIO</a:t>
            </a:r>
            <a:endParaRPr lang="es-MX" sz="11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426867"/>
            <a:ext cx="2016224" cy="284244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18" y="1471113"/>
            <a:ext cx="3097036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</TotalTime>
  <Words>143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ELABORACION DE ESTUDIOS DE MECANICA DE SUELO PARA PAVIMENTACION DE CAMINO JARALILLO-JUNCO Y CICLOVIA MAGUEY-SILVA CONTRATO OPM-SFR/2019-016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</cp:lastModifiedBy>
  <cp:revision>190</cp:revision>
  <cp:lastPrinted>2019-02-27T16:18:16Z</cp:lastPrinted>
  <dcterms:created xsi:type="dcterms:W3CDTF">2013-12-18T17:15:12Z</dcterms:created>
  <dcterms:modified xsi:type="dcterms:W3CDTF">2019-07-10T21:25:26Z</dcterms:modified>
</cp:coreProperties>
</file>