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550287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ELABORACIÓN DE 26 FICHAS DE AFECTACIÓN DEL CAMINO “SAN IGNACIO – EL MOGOTE” EN EL 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$47,889.25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VERIFICACIÓN DEL LEVANTAMIENTO TOPOGRÁFICO DE LAS SUPERFICIES AFECTADAS.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CARÁTULA DE LA FICHA TÉCNICA.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CROQUIS DE LA AFECTACIÓN.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FICHA TÉCNICA DE BIENES DISTINTOS A LA TIERRA CON: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DATOS GENERALES DEL PROYECTO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DATOS DE AFECTACION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Ex BT" panose="020B0605020202020204" pitchFamily="34" charset="0"/>
              </a:rPr>
              <a:t>CUANTIFICACIÓN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76098"/>
            <a:ext cx="4458868" cy="290548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06" y="1625432"/>
            <a:ext cx="38100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91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ELABORACIÓN DE 26 FICHAS DE AFECTACIÓN DEL CAMINO “SAN IGNACIO – EL MOGOTE”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189</cp:revision>
  <cp:lastPrinted>2019-02-27T16:18:16Z</cp:lastPrinted>
  <dcterms:created xsi:type="dcterms:W3CDTF">2013-12-18T17:15:12Z</dcterms:created>
  <dcterms:modified xsi:type="dcterms:W3CDTF">2019-07-15T21:34:39Z</dcterms:modified>
</cp:coreProperties>
</file>