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8" d="100"/>
          <a:sy n="88" d="100"/>
        </p:scale>
        <p:origin x="9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848812"/>
            <a:ext cx="8417026" cy="550287"/>
          </a:xfrm>
        </p:spPr>
        <p:txBody>
          <a:bodyPr/>
          <a:lstStyle/>
          <a:p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ELABORACIÓN DE 26 FICHAS DE AFECTACIÓN DEL CAMINO “SAN IGNACIO – EL MOGOTE” EN EL MUNICIPIO DE SAN FRANCISCO DEL RINCÓN, GTO. </a:t>
            </a:r>
            <a:endParaRPr lang="es-MX" sz="1400" b="1" dirty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68154" y="1399099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Swis721 Ex BT" panose="020B0605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$47,889.25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23528" y="4507862"/>
            <a:ext cx="8525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Swis721 Ex BT" panose="020B0605020202020204" pitchFamily="34" charset="0"/>
              </a:rPr>
              <a:t>DESCRIPCIÓN DE LOS TRABAJOS</a:t>
            </a:r>
          </a:p>
          <a:p>
            <a:endParaRPr lang="es-MX" sz="1200" b="1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VERIFICACIÓN DEL LEVANTAMIENTO TOPOGRÁFICO DE LAS SUPERFICIES AFECTADAS.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CARÁTULA DE LA FICHA TÉCNICA.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CROQUIS DE LA AFECTACIÓN.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FICHA TÉCNICA DE BIENES DISTINTOS A LA TIERRA CON: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DATOS GENERALES DEL PROYECTO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DATOS DE AFECTACION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smtClean="0">
                <a:latin typeface="Swis721 Ex BT" panose="020B0605020202020204" pitchFamily="34" charset="0"/>
              </a:rPr>
              <a:t>CUANTIFICACIÓN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2064"/>
            <a:ext cx="397780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wis721 Ex BT" panose="020B0605020202020204" pitchFamily="34" charset="0"/>
              </a:rPr>
              <a:t>FICHA DE OBRA TERMINADA</a:t>
            </a:r>
            <a:br>
              <a:rPr lang="es-MX" sz="1400" b="1" dirty="0" smtClean="0">
                <a:latin typeface="Swis721 Ex BT" panose="020B0605020202020204" pitchFamily="34" charset="0"/>
              </a:rPr>
            </a:br>
            <a:r>
              <a:rPr lang="es-MX" sz="1400" b="1" dirty="0">
                <a:latin typeface="Swis721 Ex BT" panose="020B0605020202020204" pitchFamily="34" charset="0"/>
              </a:rPr>
              <a:t>PERIODO MAYO - </a:t>
            </a:r>
            <a:r>
              <a:rPr lang="es-MX" sz="1400" b="1" dirty="0" smtClean="0">
                <a:latin typeface="Swis721 Ex BT" panose="020B0605020202020204" pitchFamily="34" charset="0"/>
              </a:rPr>
              <a:t>JUNIO</a:t>
            </a:r>
            <a:endParaRPr lang="es-MX" sz="1400" b="1" dirty="0">
              <a:latin typeface="Swis721 Ex BT" panose="020B0605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76098"/>
            <a:ext cx="4458868" cy="290548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06" y="1625432"/>
            <a:ext cx="381000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91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Swis721 Ex BT</vt:lpstr>
      <vt:lpstr>1_Tema de Office</vt:lpstr>
      <vt:lpstr>ELABORACIÓN DE 26 FICHAS DE AFECTACIÓN DEL CAMINO “SAN IGNACIO – EL MOGOTE” EN EL MUNICIPIO DE SAN FRANCISCO DEL RINCÓN, GTO.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Obras-pc-06</cp:lastModifiedBy>
  <cp:revision>189</cp:revision>
  <cp:lastPrinted>2019-02-27T16:18:16Z</cp:lastPrinted>
  <dcterms:created xsi:type="dcterms:W3CDTF">2013-12-18T17:15:12Z</dcterms:created>
  <dcterms:modified xsi:type="dcterms:W3CDTF">2019-07-15T21:34:39Z</dcterms:modified>
</cp:coreProperties>
</file>