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265" r:id="rId2"/>
  </p:sldIdLst>
  <p:sldSz cx="9144000" cy="6858000" type="screen4x3"/>
  <p:notesSz cx="6953250" cy="923925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00B05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Estilo oscuro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93" autoAdjust="0"/>
    <p:restoredTop sz="94660"/>
  </p:normalViewPr>
  <p:slideViewPr>
    <p:cSldViewPr>
      <p:cViewPr varScale="1">
        <p:scale>
          <a:sx n="88" d="100"/>
          <a:sy n="88" d="100"/>
        </p:scale>
        <p:origin x="90" y="56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2766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3" y="1"/>
            <a:ext cx="3013075" cy="461963"/>
          </a:xfrm>
          <a:prstGeom prst="rect">
            <a:avLst/>
          </a:prstGeom>
        </p:spPr>
        <p:txBody>
          <a:bodyPr vert="horz" lIns="92518" tIns="46259" rIns="92518" bIns="46259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38567" y="1"/>
            <a:ext cx="3013075" cy="461963"/>
          </a:xfrm>
          <a:prstGeom prst="rect">
            <a:avLst/>
          </a:prstGeom>
        </p:spPr>
        <p:txBody>
          <a:bodyPr vert="horz" lIns="92518" tIns="46259" rIns="92518" bIns="46259" rtlCol="0"/>
          <a:lstStyle>
            <a:lvl1pPr algn="r">
              <a:defRPr sz="1200"/>
            </a:lvl1pPr>
          </a:lstStyle>
          <a:p>
            <a:fld id="{3C98B67B-1D2D-4A6E-8A08-4D3AEC1F1381}" type="datetimeFigureOut">
              <a:rPr lang="es-MX" smtClean="0"/>
              <a:t>15/07/2019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3" y="8775685"/>
            <a:ext cx="3013075" cy="461963"/>
          </a:xfrm>
          <a:prstGeom prst="rect">
            <a:avLst/>
          </a:prstGeom>
        </p:spPr>
        <p:txBody>
          <a:bodyPr vert="horz" lIns="92518" tIns="46259" rIns="92518" bIns="46259" rtlCol="0" anchor="b"/>
          <a:lstStyle>
            <a:lvl1pPr algn="l">
              <a:defRPr sz="1200"/>
            </a:lvl1pPr>
          </a:lstStyle>
          <a:p>
            <a:r>
              <a:rPr lang="es-MX"/>
              <a:t>REPORTE FOTOGRÁFICO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38567" y="8775685"/>
            <a:ext cx="3013075" cy="461963"/>
          </a:xfrm>
          <a:prstGeom prst="rect">
            <a:avLst/>
          </a:prstGeom>
        </p:spPr>
        <p:txBody>
          <a:bodyPr vert="horz" lIns="92518" tIns="46259" rIns="92518" bIns="46259" rtlCol="0" anchor="b"/>
          <a:lstStyle>
            <a:lvl1pPr algn="r">
              <a:defRPr sz="1200"/>
            </a:lvl1pPr>
          </a:lstStyle>
          <a:p>
            <a:fld id="{8CE31C35-EE54-4041-8DF0-8739C3BDCD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813831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3" y="1"/>
            <a:ext cx="3013075" cy="461963"/>
          </a:xfrm>
          <a:prstGeom prst="rect">
            <a:avLst/>
          </a:prstGeom>
        </p:spPr>
        <p:txBody>
          <a:bodyPr vert="horz" lIns="92518" tIns="46259" rIns="92518" bIns="46259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38567" y="1"/>
            <a:ext cx="3013075" cy="461963"/>
          </a:xfrm>
          <a:prstGeom prst="rect">
            <a:avLst/>
          </a:prstGeom>
        </p:spPr>
        <p:txBody>
          <a:bodyPr vert="horz" lIns="92518" tIns="46259" rIns="92518" bIns="46259" rtlCol="0"/>
          <a:lstStyle>
            <a:lvl1pPr algn="r">
              <a:defRPr sz="1200"/>
            </a:lvl1pPr>
          </a:lstStyle>
          <a:p>
            <a:fld id="{3FBAD84F-690C-44C8-80EB-E51FD01B4BBA}" type="datetimeFigureOut">
              <a:rPr lang="es-MX" smtClean="0"/>
              <a:t>15/07/2019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692150"/>
            <a:ext cx="4619625" cy="34655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18" tIns="46259" rIns="92518" bIns="46259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95326" y="4388645"/>
            <a:ext cx="5562600" cy="4157663"/>
          </a:xfrm>
          <a:prstGeom prst="rect">
            <a:avLst/>
          </a:prstGeom>
        </p:spPr>
        <p:txBody>
          <a:bodyPr vert="horz" lIns="92518" tIns="46259" rIns="92518" bIns="4625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3" y="8775685"/>
            <a:ext cx="3013075" cy="461963"/>
          </a:xfrm>
          <a:prstGeom prst="rect">
            <a:avLst/>
          </a:prstGeom>
        </p:spPr>
        <p:txBody>
          <a:bodyPr vert="horz" lIns="92518" tIns="46259" rIns="92518" bIns="46259" rtlCol="0" anchor="b"/>
          <a:lstStyle>
            <a:lvl1pPr algn="l">
              <a:defRPr sz="1200"/>
            </a:lvl1pPr>
          </a:lstStyle>
          <a:p>
            <a:r>
              <a:rPr lang="es-MX"/>
              <a:t>REPORTE FOTOGRÁFICO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38567" y="8775685"/>
            <a:ext cx="3013075" cy="461963"/>
          </a:xfrm>
          <a:prstGeom prst="rect">
            <a:avLst/>
          </a:prstGeom>
        </p:spPr>
        <p:txBody>
          <a:bodyPr vert="horz" lIns="92518" tIns="46259" rIns="92518" bIns="46259" rtlCol="0" anchor="b"/>
          <a:lstStyle>
            <a:lvl1pPr algn="r">
              <a:defRPr sz="1200"/>
            </a:lvl1pPr>
          </a:lstStyle>
          <a:p>
            <a:fld id="{4A811DD2-A4D6-4A04-A81D-FD5AEFA6A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869159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48BB1A-16BE-4F15-95A0-F7CE66F5600F}" type="slidenum">
              <a:rPr lang="es-MX" smtClean="0"/>
              <a:pPr/>
              <a:t>‹Nº›</a:t>
            </a:fld>
            <a:endParaRPr lang="es-MX" dirty="0"/>
          </a:p>
        </p:txBody>
      </p:sp>
      <p:sp>
        <p:nvSpPr>
          <p:cNvPr id="5" name="1 Marcador de título"/>
          <p:cNvSpPr>
            <a:spLocks noGrp="1"/>
          </p:cNvSpPr>
          <p:nvPr>
            <p:ph type="title"/>
          </p:nvPr>
        </p:nvSpPr>
        <p:spPr>
          <a:xfrm>
            <a:off x="395536" y="896377"/>
            <a:ext cx="8417026" cy="228368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MX" dirty="0"/>
              <a:t>x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C23221D3-19DB-40B2-AA85-34728A5319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88640"/>
            <a:ext cx="1584176" cy="582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7446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5 Rectángulo"/>
          <p:cNvSpPr/>
          <p:nvPr userDrawn="1"/>
        </p:nvSpPr>
        <p:spPr>
          <a:xfrm>
            <a:off x="323528" y="6446763"/>
            <a:ext cx="8417026" cy="130871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95536" y="896377"/>
            <a:ext cx="8417026" cy="228368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MX" dirty="0"/>
              <a:t>x</a:t>
            </a:r>
          </a:p>
        </p:txBody>
      </p:sp>
      <p:cxnSp>
        <p:nvCxnSpPr>
          <p:cNvPr id="18" name="39 Conector recto"/>
          <p:cNvCxnSpPr/>
          <p:nvPr userDrawn="1"/>
        </p:nvCxnSpPr>
        <p:spPr>
          <a:xfrm>
            <a:off x="7219950" y="6311900"/>
            <a:ext cx="16346" cy="177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22265" y="6391130"/>
            <a:ext cx="1664535" cy="2505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D148BB1A-16BE-4F15-95A0-F7CE66F5600F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90660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16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48BB1A-16BE-4F15-95A0-F7CE66F5600F}" type="slidenum">
              <a:rPr lang="es-MX" smtClean="0"/>
              <a:pPr/>
              <a:t>1</a:t>
            </a:fld>
            <a:r>
              <a:rPr lang="es-MX" dirty="0"/>
              <a:t> </a:t>
            </a:r>
            <a:r>
              <a:rPr lang="es-MX" dirty="0" smtClean="0"/>
              <a:t>DE 1</a:t>
            </a:r>
            <a:endParaRPr lang="es-MX" dirty="0"/>
          </a:p>
        </p:txBody>
      </p:sp>
      <p:sp>
        <p:nvSpPr>
          <p:cNvPr id="13" name="Título 12"/>
          <p:cNvSpPr>
            <a:spLocks noGrp="1"/>
          </p:cNvSpPr>
          <p:nvPr>
            <p:ph type="title"/>
          </p:nvPr>
        </p:nvSpPr>
        <p:spPr>
          <a:xfrm>
            <a:off x="368154" y="848812"/>
            <a:ext cx="8417026" cy="550287"/>
          </a:xfrm>
        </p:spPr>
        <p:txBody>
          <a:bodyPr/>
          <a:lstStyle/>
          <a:p>
            <a:r>
              <a:rPr lang="es-MX" sz="1200" b="1" dirty="0" smtClean="0">
                <a:latin typeface="Swis721 Ex BT" panose="020B0605020202020204" pitchFamily="34" charset="0"/>
                <a:cs typeface="Arial" panose="020B0604020202020204" pitchFamily="34" charset="0"/>
              </a:rPr>
              <a:t>DICTÁMEN ESTRUCTURAL PRIMARIO DE </a:t>
            </a:r>
            <a:r>
              <a:rPr lang="es-MX" sz="1200" b="1" dirty="0" smtClean="0">
                <a:latin typeface="Swis721 Ex BT" panose="020B0605020202020204" pitchFamily="34" charset="0"/>
                <a:cs typeface="Arial" panose="020B0604020202020204" pitchFamily="34" charset="0"/>
              </a:rPr>
              <a:t>MONUMENTO DE ACCESO A LA CIUDAD (ARCO), INCLUYE AVALÚO COMERCIAL DEL MONUMENTO EN EL </a:t>
            </a:r>
            <a:r>
              <a:rPr lang="es-MX" sz="1200" b="1" dirty="0" smtClean="0">
                <a:latin typeface="Swis721 Ex BT" panose="020B0605020202020204" pitchFamily="34" charset="0"/>
                <a:cs typeface="Arial" panose="020B0604020202020204" pitchFamily="34" charset="0"/>
              </a:rPr>
              <a:t>MUNICIPIO DE SAN FRANCISCO DEL RINCÓN, GTO. </a:t>
            </a:r>
            <a:endParaRPr lang="es-MX" sz="1400" b="1" dirty="0">
              <a:latin typeface="Swis721 Ex BT" panose="020B0605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xmlns="" id="{2E98EB63-D6AD-4D28-9676-EEB42ECA6899}"/>
              </a:ext>
            </a:extLst>
          </p:cNvPr>
          <p:cNvSpPr txBox="1"/>
          <p:nvPr/>
        </p:nvSpPr>
        <p:spPr>
          <a:xfrm>
            <a:off x="323528" y="6391130"/>
            <a:ext cx="489654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50" b="1" dirty="0">
                <a:solidFill>
                  <a:schemeClr val="bg1"/>
                </a:solidFill>
              </a:rPr>
              <a:t>SAN FRANCISCO DEL RINCÓN, GTO.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xmlns="" id="{59FEE8A8-9DE9-4BDE-B207-4B1460CB0773}"/>
              </a:ext>
            </a:extLst>
          </p:cNvPr>
          <p:cNvSpPr txBox="1"/>
          <p:nvPr/>
        </p:nvSpPr>
        <p:spPr>
          <a:xfrm>
            <a:off x="368154" y="1399099"/>
            <a:ext cx="84170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Swis721 Ex BT" panose="020B0605020202020204" pitchFamily="34" charset="0"/>
                <a:cs typeface="Arial" panose="020B0604020202020204" pitchFamily="34" charset="0"/>
              </a:rPr>
              <a:t>PRESUPUESTO </a:t>
            </a:r>
            <a:r>
              <a:rPr lang="es-MX" sz="1200" dirty="0">
                <a:latin typeface="Swis721 Ex BT" panose="020B0605020202020204" pitchFamily="34" charset="0"/>
                <a:cs typeface="Arial" panose="020B0604020202020204" pitchFamily="34" charset="0"/>
              </a:rPr>
              <a:t>DE LA OBRA con IVA : </a:t>
            </a:r>
            <a:r>
              <a:rPr lang="es-MX" sz="1200" b="1" dirty="0" smtClean="0">
                <a:latin typeface="Swis721 Ex BT" panose="020B0605020202020204" pitchFamily="34" charset="0"/>
                <a:cs typeface="Arial" panose="020B0604020202020204" pitchFamily="34" charset="0"/>
              </a:rPr>
              <a:t>$</a:t>
            </a:r>
            <a:r>
              <a:rPr lang="es-MX" sz="1200" b="1" dirty="0" smtClean="0">
                <a:latin typeface="Swis721 Ex BT" panose="020B0605020202020204" pitchFamily="34" charset="0"/>
                <a:cs typeface="Arial" panose="020B0604020202020204" pitchFamily="34" charset="0"/>
              </a:rPr>
              <a:t>26</a:t>
            </a:r>
            <a:r>
              <a:rPr lang="es-MX" sz="1200" b="1" dirty="0" smtClean="0">
                <a:latin typeface="Swis721 Ex BT" panose="020B0605020202020204" pitchFamily="34" charset="0"/>
                <a:cs typeface="Arial" panose="020B0604020202020204" pitchFamily="34" charset="0"/>
              </a:rPr>
              <a:t>,700.00</a:t>
            </a:r>
            <a:endParaRPr lang="es-MX" sz="1200" b="1" dirty="0" smtClean="0">
              <a:latin typeface="Swis721 Ex BT" panose="020B0605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xmlns="" id="{59FEE8A8-9DE9-4BDE-B207-4B1460CB0773}"/>
              </a:ext>
            </a:extLst>
          </p:cNvPr>
          <p:cNvSpPr txBox="1"/>
          <p:nvPr/>
        </p:nvSpPr>
        <p:spPr>
          <a:xfrm>
            <a:off x="323528" y="4507862"/>
            <a:ext cx="852564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dirty="0" smtClean="0">
                <a:latin typeface="Swis721 Ex BT" panose="020B0605020202020204" pitchFamily="34" charset="0"/>
              </a:rPr>
              <a:t>DESCRIPCIÓN DE LOS TRABAJOS</a:t>
            </a:r>
          </a:p>
          <a:p>
            <a:endParaRPr lang="es-MX" sz="1200" b="1" dirty="0" smtClean="0">
              <a:latin typeface="Swis721 Ex BT" panose="020B0605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Swis721 Ex BT" panose="020B0605020202020204" pitchFamily="34" charset="0"/>
              </a:rPr>
              <a:t>CARTA DICTAMEN DE SEGURIDAD ESTRUCTURAL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Swis721 Ex BT" panose="020B0605020202020204" pitchFamily="34" charset="0"/>
              </a:rPr>
              <a:t>CÉDULA </a:t>
            </a:r>
            <a:r>
              <a:rPr lang="es-MX" sz="1200" dirty="0" smtClean="0">
                <a:latin typeface="Swis721 Ex BT" panose="020B0605020202020204" pitchFamily="34" charset="0"/>
              </a:rPr>
              <a:t>DE EVALUACIÓN PRIMARIA DE SEGURIDAD ESTRUCTURAL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Swis721 Ex BT" panose="020B0605020202020204" pitchFamily="34" charset="0"/>
              </a:rPr>
              <a:t>ESTIMACIÓN DEL VALOR DEL MONUMENTO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Swis721 Ex BT" panose="020B0605020202020204" pitchFamily="34" charset="0"/>
              </a:rPr>
              <a:t>ANÁLISIS DE ANTECEDENTES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Swis721 Ex BT" panose="020B0605020202020204" pitchFamily="34" charset="0"/>
              </a:rPr>
              <a:t>ANÁLISIS DE CARACTERÍSTICAS URBANAS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Swis721 Ex BT" panose="020B0605020202020204" pitchFamily="34" charset="0"/>
              </a:rPr>
              <a:t>ANÁLISIS DEL VALOR DE REPOSICIÓN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Swis721 Ex BT" panose="020B0605020202020204" pitchFamily="34" charset="0"/>
              </a:rPr>
              <a:t>ANÁLISIS DEL COSTO DE REPOSICIÓN PARCIAL Y TOTAL</a:t>
            </a:r>
            <a:endParaRPr lang="es-MX" sz="1200" dirty="0" smtClean="0">
              <a:latin typeface="Swis721 Ex BT" panose="020B0605020202020204" pitchFamily="34" charset="0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s-MX" sz="1200" dirty="0" smtClean="0">
              <a:latin typeface="Swis721 Ex BT" panose="020B0605020202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4807378" y="242064"/>
            <a:ext cx="3977802" cy="52322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 smtClean="0">
                <a:latin typeface="Swis721 Ex BT" panose="020B0605020202020204" pitchFamily="34" charset="0"/>
              </a:rPr>
              <a:t>FICHA DE OBRA TERMINADA</a:t>
            </a:r>
            <a:br>
              <a:rPr lang="es-MX" sz="1400" b="1" dirty="0" smtClean="0">
                <a:latin typeface="Swis721 Ex BT" panose="020B0605020202020204" pitchFamily="34" charset="0"/>
              </a:rPr>
            </a:br>
            <a:r>
              <a:rPr lang="es-MX" sz="1400" b="1" dirty="0">
                <a:latin typeface="Swis721 Ex BT" panose="020B0605020202020204" pitchFamily="34" charset="0"/>
              </a:rPr>
              <a:t>PERIODO MAYO - </a:t>
            </a:r>
            <a:r>
              <a:rPr lang="es-MX" sz="1400" b="1" dirty="0" smtClean="0">
                <a:latin typeface="Swis721 Ex BT" panose="020B0605020202020204" pitchFamily="34" charset="0"/>
              </a:rPr>
              <a:t>JUNIO</a:t>
            </a:r>
            <a:endParaRPr lang="es-MX" sz="1400" b="1" dirty="0">
              <a:latin typeface="Swis721 Ex BT" panose="020B060502020202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751367"/>
            <a:ext cx="2752155" cy="2701103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1714" y="1682836"/>
            <a:ext cx="2695002" cy="2769633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46659" y="1699744"/>
            <a:ext cx="2305050" cy="275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406129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2477</TotalTime>
  <Words>93</Words>
  <Application>Microsoft Office PowerPoint</Application>
  <PresentationFormat>Presentación en pantalla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Swis721 Ex BT</vt:lpstr>
      <vt:lpstr>1_Tema de Office</vt:lpstr>
      <vt:lpstr>DICTÁMEN ESTRUCTURAL PRIMARIO DE MONUMENTO DE ACCESO A LA CIUDAD (ARCO), INCLUYE AVALÚO COMERCIAL DEL MONUMENTO EN EL MUNICIPIO DE SAN FRANCISCO DEL RINCÓN, GTO.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José Miguel Picón González</dc:creator>
  <cp:lastModifiedBy>Obras-pc-06</cp:lastModifiedBy>
  <cp:revision>186</cp:revision>
  <cp:lastPrinted>2019-02-27T16:18:16Z</cp:lastPrinted>
  <dcterms:created xsi:type="dcterms:W3CDTF">2013-12-18T17:15:12Z</dcterms:created>
  <dcterms:modified xsi:type="dcterms:W3CDTF">2019-07-15T21:18:27Z</dcterms:modified>
</cp:coreProperties>
</file>