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8" d="100"/>
          <a:sy n="88" d="100"/>
        </p:scale>
        <p:origin x="90" y="56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48812"/>
            <a:ext cx="8417026" cy="550287"/>
          </a:xfrm>
        </p:spPr>
        <p:txBody>
          <a:bodyPr/>
          <a:lstStyle/>
          <a:p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DICTÁMEN ESTRUCTURAL PRIMARIO DE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MONUMENTO DE ACCESO A LA CIUDAD (ARCO), INCLUYE AVALÚO COMERCIAL DEL MONUMENTO EN EL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MUNICIPIO DE SAN FRANCISCO DEL RINCÓN, GTO. </a:t>
            </a:r>
            <a:endParaRPr lang="es-MX" sz="1400" b="1" dirty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399099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Swis721 Ex BT" panose="020B0605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$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26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,700.00</a:t>
            </a:r>
            <a:endParaRPr lang="es-MX" sz="1200" b="1" dirty="0" smtClean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23528" y="4507862"/>
            <a:ext cx="8525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Ex BT" panose="020B0605020202020204" pitchFamily="34" charset="0"/>
              </a:rPr>
              <a:t>DESCRIPCIÓN DE LOS TRABAJOS</a:t>
            </a:r>
          </a:p>
          <a:p>
            <a:endParaRPr lang="es-MX" sz="1200" b="1" dirty="0" smtClean="0">
              <a:latin typeface="Swis721 Ex BT" panose="020B0605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CARTA DICTAMEN DE SEGURIDAD ESTRUCTURAL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CÉDULA </a:t>
            </a:r>
            <a:r>
              <a:rPr lang="es-MX" sz="1200" dirty="0" smtClean="0">
                <a:latin typeface="Swis721 Ex BT" panose="020B0605020202020204" pitchFamily="34" charset="0"/>
              </a:rPr>
              <a:t>DE EVALUACIÓN PRIMARIA DE SEGURIDAD ESTRUCTURAL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ESTIMACIÓN DEL VALOR DEL MONUMENTO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ANÁLISIS DE ANTECEDENTES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ANÁLISIS DE CARACTERÍSTICAS URBANAS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ANÁLISIS DEL VALOR DE REPOSICIÓN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ANÁLISIS DEL COSTO DE REPOSICIÓN PARCIAL Y TOTAL</a:t>
            </a:r>
            <a:endParaRPr lang="es-MX" sz="1200" dirty="0" smtClean="0">
              <a:latin typeface="Swis721 Ex BT" panose="020B0605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s-MX" sz="1200" dirty="0" smtClean="0">
              <a:latin typeface="Swis721 Ex BT" panose="020B0605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2064"/>
            <a:ext cx="397780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Swis721 Ex BT" panose="020B0605020202020204" pitchFamily="34" charset="0"/>
              </a:rPr>
              <a:t>FICHA DE OBRA TERMINADA</a:t>
            </a:r>
            <a:br>
              <a:rPr lang="es-MX" sz="1400" b="1" dirty="0" smtClean="0">
                <a:latin typeface="Swis721 Ex BT" panose="020B0605020202020204" pitchFamily="34" charset="0"/>
              </a:rPr>
            </a:br>
            <a:r>
              <a:rPr lang="es-MX" sz="1400" b="1" dirty="0">
                <a:latin typeface="Swis721 Ex BT" panose="020B0605020202020204" pitchFamily="34" charset="0"/>
              </a:rPr>
              <a:t>PERIODO MAYO - </a:t>
            </a:r>
            <a:r>
              <a:rPr lang="es-MX" sz="1400" b="1" dirty="0" smtClean="0">
                <a:latin typeface="Swis721 Ex BT" panose="020B0605020202020204" pitchFamily="34" charset="0"/>
              </a:rPr>
              <a:t>JUNIO</a:t>
            </a:r>
            <a:endParaRPr lang="es-MX" sz="1400" b="1" dirty="0">
              <a:latin typeface="Swis721 Ex BT" panose="020B0605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51367"/>
            <a:ext cx="2752155" cy="270110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714" y="1682836"/>
            <a:ext cx="2695002" cy="27696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659" y="1699744"/>
            <a:ext cx="23050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93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Ex BT</vt:lpstr>
      <vt:lpstr>1_Tema de Office</vt:lpstr>
      <vt:lpstr>DICTÁMEN ESTRUCTURAL PRIMARIO DE MONUMENTO DE ACCESO A LA CIUDAD (ARCO), INCLUYE AVALÚO COMERCIAL DEL MONUMENTO EN EL MUNICIPIO DE SAN FRANCISCO DEL RINCÓN, GTO.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Obras-pc-06</cp:lastModifiedBy>
  <cp:revision>186</cp:revision>
  <cp:lastPrinted>2019-02-27T16:18:16Z</cp:lastPrinted>
  <dcterms:created xsi:type="dcterms:W3CDTF">2013-12-18T17:15:12Z</dcterms:created>
  <dcterms:modified xsi:type="dcterms:W3CDTF">2019-07-15T21:18:27Z</dcterms:modified>
</cp:coreProperties>
</file>