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88" d="100"/>
          <a:sy n="88" d="100"/>
        </p:scale>
        <p:origin x="90" y="5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15/07/2019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15/07/2019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48812"/>
            <a:ext cx="8417026" cy="466759"/>
          </a:xfrm>
        </p:spPr>
        <p:txBody>
          <a:bodyPr/>
          <a:lstStyle/>
          <a:p>
            <a:r>
              <a:rPr lang="es-MX" sz="1200" b="1" dirty="0" smtClean="0">
                <a:latin typeface="Swis721 Ex BT" panose="020B0605020202020204" pitchFamily="34" charset="0"/>
                <a:cs typeface="Arial" panose="020B0604020202020204" pitchFamily="34" charset="0"/>
              </a:rPr>
              <a:t>DICTÁMEN ESTRUCTURAL PRIMARIO DE EDIFICIO DE PALACIO MUNICIPAL DEL </a:t>
            </a:r>
            <a:r>
              <a:rPr lang="es-MX" sz="1200" b="1" dirty="0" smtClean="0">
                <a:latin typeface="Swis721 Ex BT" panose="020B0605020202020204" pitchFamily="34" charset="0"/>
                <a:cs typeface="Arial" panose="020B0604020202020204" pitchFamily="34" charset="0"/>
              </a:rPr>
              <a:t>MUNICIPIO DE SAN FRANCISCO DEL RINCÓN, GTO. </a:t>
            </a:r>
            <a:endParaRPr lang="es-MX" sz="1400" b="1" dirty="0">
              <a:latin typeface="Swis721 Ex BT" panose="020B0605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99099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  <a:cs typeface="Arial" panose="020B0604020202020204" pitchFamily="34" charset="0"/>
              </a:rPr>
              <a:t>PRESUPUESTO </a:t>
            </a:r>
            <a:r>
              <a:rPr lang="es-MX" sz="1200" dirty="0">
                <a:latin typeface="Swis721 Ex BT" panose="020B0605020202020204" pitchFamily="34" charset="0"/>
                <a:cs typeface="Arial" panose="020B0604020202020204" pitchFamily="34" charset="0"/>
              </a:rPr>
              <a:t>DE LA OBRA con IVA : </a:t>
            </a:r>
            <a:r>
              <a:rPr lang="es-MX" sz="1200" b="1" dirty="0" smtClean="0">
                <a:latin typeface="Swis721 Ex BT" panose="020B0605020202020204" pitchFamily="34" charset="0"/>
                <a:cs typeface="Arial" panose="020B0604020202020204" pitchFamily="34" charset="0"/>
              </a:rPr>
              <a:t>$</a:t>
            </a:r>
            <a:r>
              <a:rPr lang="es-MX" sz="1200" b="1" dirty="0" smtClean="0">
                <a:latin typeface="Swis721 Ex BT" panose="020B0605020202020204" pitchFamily="34" charset="0"/>
                <a:cs typeface="Arial" panose="020B0604020202020204" pitchFamily="34" charset="0"/>
              </a:rPr>
              <a:t>51,0</a:t>
            </a:r>
            <a:r>
              <a:rPr lang="es-MX" sz="1200" b="1" dirty="0" smtClean="0">
                <a:latin typeface="Swis721 Ex BT" panose="020B0605020202020204" pitchFamily="34" charset="0"/>
                <a:cs typeface="Arial" panose="020B0604020202020204" pitchFamily="34" charset="0"/>
              </a:rPr>
              <a:t>00.00</a:t>
            </a:r>
            <a:endParaRPr lang="es-MX" sz="1200" b="1" dirty="0" smtClean="0">
              <a:latin typeface="Swis721 Ex BT" panose="020B0605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23528" y="4507862"/>
            <a:ext cx="852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Ex BT" panose="020B0605020202020204" pitchFamily="34" charset="0"/>
              </a:rPr>
              <a:t>DESCRIPCIÓN DE LOS TRABAJOS</a:t>
            </a:r>
          </a:p>
          <a:p>
            <a:endParaRPr lang="es-MX" sz="1200" b="1" dirty="0" smtClean="0">
              <a:latin typeface="Swis721 Ex BT" panose="020B0605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CÉDULA DE EVALUACIÓN PRIMARIA DE SEGURIDAD ESTRUCTURAL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REVISIÓN DEL ÁREA DE CABILDOS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ANÁLISIS DEL SISTEMA ESTRUCTURAL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DETERMINACIÓN Y ANÁLISIS DE CARGAS GRAVITACIONALES.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DETERMINACIÓN Y ANÁLISIS DE LAS COMBINACIONES DE CARGA.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REVISIÓN DE ELEMENTOS ESTRUCTURALES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Ex BT" panose="020B0605020202020204" pitchFamily="34" charset="0"/>
              </a:rPr>
              <a:t>MODELACIÓN DE CARGAS VIVAS.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smtClean="0">
                <a:latin typeface="Swis721 Ex BT" panose="020B0605020202020204" pitchFamily="34" charset="0"/>
              </a:rPr>
              <a:t>EMISIÓN DE RECOMENDACIONES..</a:t>
            </a:r>
            <a:endParaRPr lang="es-MX" sz="1200" dirty="0" smtClean="0">
              <a:latin typeface="Swis721 Ex BT" panose="020B0605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07378" y="242064"/>
            <a:ext cx="397780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Swis721 Ex BT" panose="020B0605020202020204" pitchFamily="34" charset="0"/>
              </a:rPr>
              <a:t>FICHA DE OBRA TERMINADA</a:t>
            </a:r>
            <a:br>
              <a:rPr lang="es-MX" sz="1400" b="1" dirty="0" smtClean="0">
                <a:latin typeface="Swis721 Ex BT" panose="020B0605020202020204" pitchFamily="34" charset="0"/>
              </a:rPr>
            </a:br>
            <a:r>
              <a:rPr lang="es-MX" sz="1400" b="1" dirty="0">
                <a:latin typeface="Swis721 Ex BT" panose="020B0605020202020204" pitchFamily="34" charset="0"/>
              </a:rPr>
              <a:t>PERIODO MAYO - </a:t>
            </a:r>
            <a:r>
              <a:rPr lang="es-MX" sz="1400" b="1" dirty="0" smtClean="0">
                <a:latin typeface="Swis721 Ex BT" panose="020B0605020202020204" pitchFamily="34" charset="0"/>
              </a:rPr>
              <a:t>JUNIO</a:t>
            </a:r>
            <a:endParaRPr lang="es-MX" sz="1400" b="1" dirty="0">
              <a:latin typeface="Swis721 Ex BT" panose="020B0605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92" y="1759626"/>
            <a:ext cx="2260848" cy="2561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2" y="1805040"/>
            <a:ext cx="3096344" cy="19019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40" y="2004115"/>
            <a:ext cx="3276228" cy="2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90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Ex BT</vt:lpstr>
      <vt:lpstr>1_Tema de Office</vt:lpstr>
      <vt:lpstr>DICTÁMEN ESTRUCTURAL PRIMARIO DE EDIFICIO DE PALACIO MUNICIPAL DEL MUNICIPIO DE SAN FRANCISCO DEL RINCÓN, GTO.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Obras-pc-06</cp:lastModifiedBy>
  <cp:revision>185</cp:revision>
  <cp:lastPrinted>2019-02-27T16:18:16Z</cp:lastPrinted>
  <dcterms:created xsi:type="dcterms:W3CDTF">2013-12-18T17:15:12Z</dcterms:created>
  <dcterms:modified xsi:type="dcterms:W3CDTF">2019-07-15T21:07:45Z</dcterms:modified>
</cp:coreProperties>
</file>