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466759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PROYECTO ESTRUCTURAL DE ACCESO A COMANDANCIA DE SEGURIDAD PÚBLICA EN EL 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$28,700.00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CÁLCULO ESTRUCTURAL DE LA EDIFICACIÓN QUE CONFORMA EL ÁREA DE ACCESO A LA COMANDANCIA.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ANÁLISIS DE LA PROPUESTA ARQUITECTÓNICA.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DISEÑO DE ESTRUCTURA, SUPERESTRUCTURA Y CIMENTACIÓN.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Ex BT" panose="020B0605020202020204" pitchFamily="34" charset="0"/>
              </a:rPr>
              <a:t>CATÁLOGOS, VOLUMETRÍAS Y NÚMEROS GENERADORES.</a:t>
            </a:r>
            <a:endParaRPr lang="es-MX" sz="1200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ENTREGA DE PLANOS EN TAMAÑO 90x60, EN EL FORMATO INDICADO POR LA DIRECCIÓN.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>
              <a:latin typeface="Swis721 Ex BT" panose="020B0605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50400" t="27026" r="16526" b="5795"/>
          <a:stretch/>
        </p:blipFill>
        <p:spPr>
          <a:xfrm>
            <a:off x="1177899" y="1707087"/>
            <a:ext cx="3024336" cy="27363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22416" t="19802" r="43722" b="11250"/>
          <a:stretch/>
        </p:blipFill>
        <p:spPr>
          <a:xfrm>
            <a:off x="4826445" y="1676098"/>
            <a:ext cx="333452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98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PROYECTO ESTRUCTURAL DE ACCESO A COMANDANCIA DE SEGURIDAD PÚBLICA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185</cp:revision>
  <cp:lastPrinted>2019-02-27T16:18:16Z</cp:lastPrinted>
  <dcterms:created xsi:type="dcterms:W3CDTF">2013-12-18T17:15:12Z</dcterms:created>
  <dcterms:modified xsi:type="dcterms:W3CDTF">2019-07-15T21:01:51Z</dcterms:modified>
</cp:coreProperties>
</file>