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9144000" cy="6858000" type="screen4x3"/>
  <p:notesSz cx="6953250" cy="92392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B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Estilo o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3" autoAdjust="0"/>
    <p:restoredTop sz="94660"/>
  </p:normalViewPr>
  <p:slideViewPr>
    <p:cSldViewPr>
      <p:cViewPr varScale="1">
        <p:scale>
          <a:sx n="88" d="100"/>
          <a:sy n="88" d="100"/>
        </p:scale>
        <p:origin x="90" y="56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276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38567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3C98B67B-1D2D-4A6E-8A08-4D3AEC1F1381}" type="datetimeFigureOut">
              <a:rPr lang="es-MX" smtClean="0"/>
              <a:t>15/07/2019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3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r>
              <a:rPr lang="es-MX"/>
              <a:t>REPORTE FOTOGRÁFICO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38567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8CE31C35-EE54-4041-8DF0-8739C3BDCDA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81383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38567" y="1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/>
          <a:lstStyle>
            <a:lvl1pPr algn="r">
              <a:defRPr sz="1200"/>
            </a:lvl1pPr>
          </a:lstStyle>
          <a:p>
            <a:fld id="{3FBAD84F-690C-44C8-80EB-E51FD01B4BBA}" type="datetimeFigureOut">
              <a:rPr lang="es-MX" smtClean="0"/>
              <a:t>15/07/2019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9625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8" tIns="46259" rIns="92518" bIns="46259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95326" y="4388645"/>
            <a:ext cx="5562600" cy="4157663"/>
          </a:xfrm>
          <a:prstGeom prst="rect">
            <a:avLst/>
          </a:prstGeom>
        </p:spPr>
        <p:txBody>
          <a:bodyPr vert="horz" lIns="92518" tIns="46259" rIns="92518" bIns="4625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3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l">
              <a:defRPr sz="1200"/>
            </a:lvl1pPr>
          </a:lstStyle>
          <a:p>
            <a:r>
              <a:rPr lang="es-MX"/>
              <a:t>REPORTE FOTOGRÁFICO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38567" y="8775685"/>
            <a:ext cx="3013075" cy="461963"/>
          </a:xfrm>
          <a:prstGeom prst="rect">
            <a:avLst/>
          </a:prstGeom>
        </p:spPr>
        <p:txBody>
          <a:bodyPr vert="horz" lIns="92518" tIns="46259" rIns="92518" bIns="46259" rtlCol="0" anchor="b"/>
          <a:lstStyle>
            <a:lvl1pPr algn="r">
              <a:defRPr sz="1200"/>
            </a:lvl1pPr>
          </a:lstStyle>
          <a:p>
            <a:fld id="{4A811DD2-A4D6-4A04-A81D-FD5AEFA6A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86915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BB1A-16BE-4F15-95A0-F7CE66F5600F}" type="slidenum">
              <a:rPr lang="es-MX" smtClean="0"/>
              <a:pPr/>
              <a:t>‹Nº›</a:t>
            </a:fld>
            <a:endParaRPr lang="es-MX" dirty="0"/>
          </a:p>
        </p:txBody>
      </p:sp>
      <p:sp>
        <p:nvSpPr>
          <p:cNvPr id="5" name="1 Marcador de título"/>
          <p:cNvSpPr>
            <a:spLocks noGrp="1"/>
          </p:cNvSpPr>
          <p:nvPr>
            <p:ph type="title"/>
          </p:nvPr>
        </p:nvSpPr>
        <p:spPr>
          <a:xfrm>
            <a:off x="395536" y="896377"/>
            <a:ext cx="8417026" cy="22836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dirty="0"/>
              <a:t>x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="" xmlns:a16="http://schemas.microsoft.com/office/drawing/2014/main" id="{C23221D3-19DB-40B2-AA85-34728A5319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8640"/>
            <a:ext cx="1584176" cy="582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446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5 Rectángulo"/>
          <p:cNvSpPr/>
          <p:nvPr userDrawn="1"/>
        </p:nvSpPr>
        <p:spPr>
          <a:xfrm>
            <a:off x="323528" y="6446763"/>
            <a:ext cx="8417026" cy="13087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95536" y="896377"/>
            <a:ext cx="8417026" cy="22836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dirty="0"/>
              <a:t>x</a:t>
            </a:r>
          </a:p>
        </p:txBody>
      </p:sp>
      <p:cxnSp>
        <p:nvCxnSpPr>
          <p:cNvPr id="18" name="39 Conector recto"/>
          <p:cNvCxnSpPr/>
          <p:nvPr userDrawn="1"/>
        </p:nvCxnSpPr>
        <p:spPr>
          <a:xfrm>
            <a:off x="7219950" y="6311900"/>
            <a:ext cx="16346" cy="17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22265" y="6391130"/>
            <a:ext cx="1664535" cy="2505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D148BB1A-16BE-4F15-95A0-F7CE66F5600F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0660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1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BB1A-16BE-4F15-95A0-F7CE66F5600F}" type="slidenum">
              <a:rPr lang="es-MX" smtClean="0"/>
              <a:pPr/>
              <a:t>1</a:t>
            </a:fld>
            <a:r>
              <a:rPr lang="es-MX" dirty="0"/>
              <a:t> </a:t>
            </a:r>
            <a:r>
              <a:rPr lang="es-MX" dirty="0" smtClean="0"/>
              <a:t>DE 1</a:t>
            </a:r>
            <a:endParaRPr lang="es-MX" dirty="0"/>
          </a:p>
        </p:txBody>
      </p:sp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368154" y="848812"/>
            <a:ext cx="8417026" cy="466759"/>
          </a:xfrm>
        </p:spPr>
        <p:txBody>
          <a:bodyPr/>
          <a:lstStyle/>
          <a:p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PROYECTO ESTRUCTURAL DE ACCESO A COMANDANCIA DE SEGURIDAD PÚBLICA EN EL MUNICIPIO DE SAN FRANCISCO DEL RINCÓN, GTO. </a:t>
            </a:r>
            <a:endParaRPr lang="es-MX" sz="1400" b="1" dirty="0">
              <a:latin typeface="Swis721 Ex BT" panose="020B0605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="" xmlns:a16="http://schemas.microsoft.com/office/drawing/2014/main" id="{2E98EB63-D6AD-4D28-9676-EEB42ECA6899}"/>
              </a:ext>
            </a:extLst>
          </p:cNvPr>
          <p:cNvSpPr txBox="1"/>
          <p:nvPr/>
        </p:nvSpPr>
        <p:spPr>
          <a:xfrm>
            <a:off x="323528" y="6391130"/>
            <a:ext cx="48965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b="1" dirty="0">
                <a:solidFill>
                  <a:schemeClr val="bg1"/>
                </a:solidFill>
              </a:rPr>
              <a:t>SAN FRANCISCO DEL RINCÓN, GTO.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="" xmlns:a16="http://schemas.microsoft.com/office/drawing/2014/main" id="{59FEE8A8-9DE9-4BDE-B207-4B1460CB0773}"/>
              </a:ext>
            </a:extLst>
          </p:cNvPr>
          <p:cNvSpPr txBox="1"/>
          <p:nvPr/>
        </p:nvSpPr>
        <p:spPr>
          <a:xfrm>
            <a:off x="368154" y="1399099"/>
            <a:ext cx="8417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  <a:cs typeface="Arial" panose="020B0604020202020204" pitchFamily="34" charset="0"/>
              </a:rPr>
              <a:t>PRESUPUESTO </a:t>
            </a:r>
            <a:r>
              <a:rPr lang="es-MX" sz="1200" dirty="0">
                <a:latin typeface="Swis721 Ex BT" panose="020B0605020202020204" pitchFamily="34" charset="0"/>
                <a:cs typeface="Arial" panose="020B0604020202020204" pitchFamily="34" charset="0"/>
              </a:rPr>
              <a:t>DE LA OBRA con IVA : </a:t>
            </a:r>
            <a:r>
              <a:rPr lang="es-MX" sz="1200" b="1" dirty="0" smtClean="0">
                <a:latin typeface="Swis721 Ex BT" panose="020B0605020202020204" pitchFamily="34" charset="0"/>
                <a:cs typeface="Arial" panose="020B0604020202020204" pitchFamily="34" charset="0"/>
              </a:rPr>
              <a:t>$28,700.00</a:t>
            </a:r>
          </a:p>
        </p:txBody>
      </p:sp>
      <p:sp>
        <p:nvSpPr>
          <p:cNvPr id="37" name="CuadroTexto 36">
            <a:extLst>
              <a:ext uri="{FF2B5EF4-FFF2-40B4-BE49-F238E27FC236}">
                <a16:creationId xmlns="" xmlns:a16="http://schemas.microsoft.com/office/drawing/2014/main" id="{59FEE8A8-9DE9-4BDE-B207-4B1460CB0773}"/>
              </a:ext>
            </a:extLst>
          </p:cNvPr>
          <p:cNvSpPr txBox="1"/>
          <p:nvPr/>
        </p:nvSpPr>
        <p:spPr>
          <a:xfrm>
            <a:off x="323528" y="4507862"/>
            <a:ext cx="85256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>
                <a:latin typeface="Swis721 Ex BT" panose="020B0605020202020204" pitchFamily="34" charset="0"/>
              </a:rPr>
              <a:t>DESCRIPCIÓN DE LOS TRABAJOS</a:t>
            </a:r>
          </a:p>
          <a:p>
            <a:endParaRPr lang="es-MX" sz="1200" b="1" dirty="0" smtClean="0">
              <a:latin typeface="Swis721 Ex BT" panose="020B0605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CÁLCULO ESTRUCTURAL DE LA EDIFICACIÓN QUE CONFORMA EL ÁREA DE ACCESO A LA COMANDANCIA.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ANÁLISIS DE LA PROPUESTA ARQUITECTÓNICA.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DISEÑO DE ESTRUCTURA, SUPERESTRUCTURA Y CIMENTACIÓN.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smtClean="0">
                <a:latin typeface="Swis721 Ex BT" panose="020B0605020202020204" pitchFamily="34" charset="0"/>
              </a:rPr>
              <a:t>CATÁLOGOS, VOLUMETRÍAS Y NÚMEROS GENERADORES.</a:t>
            </a:r>
            <a:endParaRPr lang="es-MX" sz="1200" dirty="0" smtClean="0">
              <a:latin typeface="Swis721 Ex BT" panose="020B0605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 smtClean="0">
                <a:latin typeface="Swis721 Ex BT" panose="020B0605020202020204" pitchFamily="34" charset="0"/>
              </a:rPr>
              <a:t>ENTREGA DE PLANOS EN TAMAÑO 90x60, EN EL FORMATO INDICADO POR LA DIRECCIÓN.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200" dirty="0" smtClean="0">
              <a:latin typeface="Swis721 Ex BT" panose="020B0605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807378" y="242064"/>
            <a:ext cx="3977802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Swis721 Ex BT" panose="020B0605020202020204" pitchFamily="34" charset="0"/>
              </a:rPr>
              <a:t>FICHA DE OBRA TERMINADA</a:t>
            </a:r>
            <a:br>
              <a:rPr lang="es-MX" sz="1400" b="1" dirty="0" smtClean="0">
                <a:latin typeface="Swis721 Ex BT" panose="020B0605020202020204" pitchFamily="34" charset="0"/>
              </a:rPr>
            </a:br>
            <a:r>
              <a:rPr lang="es-MX" sz="1400" b="1" dirty="0">
                <a:latin typeface="Swis721 Ex BT" panose="020B0605020202020204" pitchFamily="34" charset="0"/>
              </a:rPr>
              <a:t>PERIODO MAYO - </a:t>
            </a:r>
            <a:r>
              <a:rPr lang="es-MX" sz="1400" b="1" dirty="0" smtClean="0">
                <a:latin typeface="Swis721 Ex BT" panose="020B0605020202020204" pitchFamily="34" charset="0"/>
              </a:rPr>
              <a:t>JUNIO</a:t>
            </a:r>
            <a:endParaRPr lang="es-MX" sz="1400" b="1" dirty="0">
              <a:latin typeface="Swis721 Ex BT" panose="020B0605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/>
          <a:srcRect l="50400" t="27026" r="16526" b="5795"/>
          <a:stretch/>
        </p:blipFill>
        <p:spPr>
          <a:xfrm>
            <a:off x="1177899" y="1707087"/>
            <a:ext cx="3024336" cy="273630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3"/>
          <a:srcRect l="22416" t="19802" r="43722" b="11250"/>
          <a:stretch/>
        </p:blipFill>
        <p:spPr>
          <a:xfrm>
            <a:off x="4826445" y="1676098"/>
            <a:ext cx="3334525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6129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2487</TotalTime>
  <Words>98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Swis721 Ex BT</vt:lpstr>
      <vt:lpstr>1_Tema de Office</vt:lpstr>
      <vt:lpstr>PROYECTO ESTRUCTURAL DE ACCESO A COMANDANCIA DE SEGURIDAD PÚBLICA EN EL MUNICIPIO DE SAN FRANCISCO DEL RINCÓN, GTO.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Miguel Picón González</dc:creator>
  <cp:lastModifiedBy>Obras-pc-06</cp:lastModifiedBy>
  <cp:revision>185</cp:revision>
  <cp:lastPrinted>2019-02-27T16:18:16Z</cp:lastPrinted>
  <dcterms:created xsi:type="dcterms:W3CDTF">2013-12-18T17:15:12Z</dcterms:created>
  <dcterms:modified xsi:type="dcterms:W3CDTF">2019-07-15T21:01:51Z</dcterms:modified>
</cp:coreProperties>
</file>