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9472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834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F6C8F2-0DE3-42AE-B434-F67E965993F2}" type="datetimeFigureOut">
              <a:rPr lang="es-MX" smtClean="0"/>
              <a:t>21/01/2019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1A66E9-D6D6-4276-8A6B-98DB70C7ED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8172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A66E9-D6D6-4276-8A6B-98DB70C7ED40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1579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1F44-720C-4FBE-B6A0-A8DCE229BB4B}" type="datetimeFigureOut">
              <a:rPr lang="es-MX" smtClean="0"/>
              <a:t>21/01/2019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A80-A5F7-4787-9558-076B230DB4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6649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1F44-720C-4FBE-B6A0-A8DCE229BB4B}" type="datetimeFigureOut">
              <a:rPr lang="es-MX" smtClean="0"/>
              <a:t>21/01/2019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A80-A5F7-4787-9558-076B230DB4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4881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1F44-720C-4FBE-B6A0-A8DCE229BB4B}" type="datetimeFigureOut">
              <a:rPr lang="es-MX" smtClean="0"/>
              <a:t>21/01/2019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A80-A5F7-4787-9558-076B230DB4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7002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1F44-720C-4FBE-B6A0-A8DCE229BB4B}" type="datetimeFigureOut">
              <a:rPr lang="es-MX" smtClean="0"/>
              <a:t>21/01/2019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A80-A5F7-4787-9558-076B230DB4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4918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1F44-720C-4FBE-B6A0-A8DCE229BB4B}" type="datetimeFigureOut">
              <a:rPr lang="es-MX" smtClean="0"/>
              <a:t>21/01/2019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A80-A5F7-4787-9558-076B230DB4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2451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1F44-720C-4FBE-B6A0-A8DCE229BB4B}" type="datetimeFigureOut">
              <a:rPr lang="es-MX" smtClean="0"/>
              <a:t>21/01/2019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A80-A5F7-4787-9558-076B230DB4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0971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1F44-720C-4FBE-B6A0-A8DCE229BB4B}" type="datetimeFigureOut">
              <a:rPr lang="es-MX" smtClean="0"/>
              <a:t>21/01/2019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A80-A5F7-4787-9558-076B230DB4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1862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1F44-720C-4FBE-B6A0-A8DCE229BB4B}" type="datetimeFigureOut">
              <a:rPr lang="es-MX" smtClean="0"/>
              <a:t>21/01/2019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A80-A5F7-4787-9558-076B230DB4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609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1F44-720C-4FBE-B6A0-A8DCE229BB4B}" type="datetimeFigureOut">
              <a:rPr lang="es-MX" smtClean="0"/>
              <a:t>21/01/2019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A80-A5F7-4787-9558-076B230DB4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3550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1F44-720C-4FBE-B6A0-A8DCE229BB4B}" type="datetimeFigureOut">
              <a:rPr lang="es-MX" smtClean="0"/>
              <a:t>21/01/2019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A80-A5F7-4787-9558-076B230DB4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7804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1F44-720C-4FBE-B6A0-A8DCE229BB4B}" type="datetimeFigureOut">
              <a:rPr lang="es-MX" smtClean="0"/>
              <a:t>21/01/2019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A80-A5F7-4787-9558-076B230DB4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9998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A1F44-720C-4FBE-B6A0-A8DCE229BB4B}" type="datetimeFigureOut">
              <a:rPr lang="es-MX" smtClean="0"/>
              <a:t>21/01/2019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21A80-A5F7-4787-9558-076B230DB4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9234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419872" y="520761"/>
            <a:ext cx="1559669" cy="50405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100" b="1" dirty="0" smtClean="0"/>
              <a:t>Director</a:t>
            </a:r>
            <a:endParaRPr lang="es-MX" sz="1100" b="1" dirty="0"/>
          </a:p>
        </p:txBody>
      </p:sp>
      <p:cxnSp>
        <p:nvCxnSpPr>
          <p:cNvPr id="10" name="9 Conector recto"/>
          <p:cNvCxnSpPr/>
          <p:nvPr/>
        </p:nvCxnSpPr>
        <p:spPr>
          <a:xfrm flipV="1">
            <a:off x="609291" y="2168860"/>
            <a:ext cx="7776864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3707904" y="1628800"/>
            <a:ext cx="1008112" cy="3600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100" dirty="0" smtClean="0"/>
              <a:t>Aux. </a:t>
            </a:r>
            <a:r>
              <a:rPr lang="es-ES" sz="1100" dirty="0" smtClean="0"/>
              <a:t>Advo. </a:t>
            </a:r>
            <a:r>
              <a:rPr lang="es-ES" sz="1100" dirty="0" smtClean="0"/>
              <a:t>“A”</a:t>
            </a:r>
            <a:endParaRPr lang="es-MX" sz="1100" dirty="0"/>
          </a:p>
        </p:txBody>
      </p:sp>
      <p:cxnSp>
        <p:nvCxnSpPr>
          <p:cNvPr id="13" name="12 Conector recto"/>
          <p:cNvCxnSpPr>
            <a:stCxn id="4" idx="2"/>
            <a:endCxn id="11" idx="0"/>
          </p:cNvCxnSpPr>
          <p:nvPr/>
        </p:nvCxnSpPr>
        <p:spPr>
          <a:xfrm>
            <a:off x="4199707" y="1024817"/>
            <a:ext cx="12253" cy="6039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Rectángulo"/>
          <p:cNvSpPr/>
          <p:nvPr/>
        </p:nvSpPr>
        <p:spPr>
          <a:xfrm>
            <a:off x="395536" y="2420888"/>
            <a:ext cx="1296144" cy="5760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100" b="1" dirty="0" smtClean="0"/>
              <a:t>Asistente de la Dirección</a:t>
            </a:r>
            <a:endParaRPr lang="es-MX" sz="1100" b="1" dirty="0"/>
          </a:p>
        </p:txBody>
      </p:sp>
      <p:sp>
        <p:nvSpPr>
          <p:cNvPr id="18" name="17 Rectángulo"/>
          <p:cNvSpPr/>
          <p:nvPr/>
        </p:nvSpPr>
        <p:spPr>
          <a:xfrm>
            <a:off x="2339752" y="1124744"/>
            <a:ext cx="1152128" cy="5760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100" b="1" dirty="0" smtClean="0"/>
              <a:t>Secretaria  “A”</a:t>
            </a:r>
            <a:endParaRPr lang="es-MX" sz="1100" b="1" dirty="0"/>
          </a:p>
        </p:txBody>
      </p:sp>
      <p:sp>
        <p:nvSpPr>
          <p:cNvPr id="19" name="18 Rectángulo"/>
          <p:cNvSpPr/>
          <p:nvPr/>
        </p:nvSpPr>
        <p:spPr>
          <a:xfrm>
            <a:off x="2555776" y="2420888"/>
            <a:ext cx="1368152" cy="5760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100" b="1" dirty="0" smtClean="0"/>
              <a:t>Coord. talleres</a:t>
            </a:r>
            <a:endParaRPr lang="es-MX" sz="1100" b="1" dirty="0"/>
          </a:p>
        </p:txBody>
      </p:sp>
      <p:sp>
        <p:nvSpPr>
          <p:cNvPr id="22" name="21 Rectángulo"/>
          <p:cNvSpPr/>
          <p:nvPr/>
        </p:nvSpPr>
        <p:spPr>
          <a:xfrm>
            <a:off x="4572000" y="2355193"/>
            <a:ext cx="1080120" cy="5760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100" b="1" dirty="0" smtClean="0"/>
              <a:t>Coord. de promoción</a:t>
            </a:r>
            <a:endParaRPr lang="es-MX" sz="1100" b="1" dirty="0"/>
          </a:p>
        </p:txBody>
      </p:sp>
      <p:sp>
        <p:nvSpPr>
          <p:cNvPr id="23" name="22 Rectángulo"/>
          <p:cNvSpPr/>
          <p:nvPr/>
        </p:nvSpPr>
        <p:spPr>
          <a:xfrm>
            <a:off x="7812360" y="2420888"/>
            <a:ext cx="1080120" cy="5760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100" dirty="0" smtClean="0"/>
          </a:p>
          <a:p>
            <a:pPr algn="ctr"/>
            <a:r>
              <a:rPr lang="es-ES" sz="1100" b="1" dirty="0" err="1" smtClean="0"/>
              <a:t>Encarg</a:t>
            </a:r>
            <a:r>
              <a:rPr lang="es-ES" sz="1100" b="1" dirty="0" smtClean="0"/>
              <a:t>. de eventos y  Talleres</a:t>
            </a:r>
          </a:p>
          <a:p>
            <a:pPr algn="ctr"/>
            <a:endParaRPr lang="es-MX" sz="1100" dirty="0"/>
          </a:p>
        </p:txBody>
      </p:sp>
      <p:cxnSp>
        <p:nvCxnSpPr>
          <p:cNvPr id="25" name="24 Conector recto"/>
          <p:cNvCxnSpPr/>
          <p:nvPr/>
        </p:nvCxnSpPr>
        <p:spPr>
          <a:xfrm>
            <a:off x="611560" y="2204864"/>
            <a:ext cx="0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>
            <a:off x="3347864" y="2240868"/>
            <a:ext cx="0" cy="1800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"/>
          <p:cNvCxnSpPr/>
          <p:nvPr/>
        </p:nvCxnSpPr>
        <p:spPr>
          <a:xfrm>
            <a:off x="5004048" y="2168860"/>
            <a:ext cx="0" cy="252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"/>
          <p:cNvCxnSpPr>
            <a:endCxn id="23" idx="0"/>
          </p:cNvCxnSpPr>
          <p:nvPr/>
        </p:nvCxnSpPr>
        <p:spPr>
          <a:xfrm>
            <a:off x="8352420" y="2132856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Rectángulo"/>
          <p:cNvSpPr/>
          <p:nvPr/>
        </p:nvSpPr>
        <p:spPr>
          <a:xfrm>
            <a:off x="4427984" y="3717032"/>
            <a:ext cx="1368152" cy="5760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100" b="1" dirty="0" smtClean="0"/>
              <a:t>Aux. de promoción</a:t>
            </a:r>
            <a:endParaRPr lang="es-MX" sz="1100" b="1" dirty="0"/>
          </a:p>
        </p:txBody>
      </p:sp>
      <p:cxnSp>
        <p:nvCxnSpPr>
          <p:cNvPr id="53" name="52 Conector recto"/>
          <p:cNvCxnSpPr/>
          <p:nvPr/>
        </p:nvCxnSpPr>
        <p:spPr>
          <a:xfrm>
            <a:off x="6660232" y="3573016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Conector recto"/>
          <p:cNvCxnSpPr>
            <a:stCxn id="18" idx="3"/>
          </p:cNvCxnSpPr>
          <p:nvPr/>
        </p:nvCxnSpPr>
        <p:spPr>
          <a:xfrm>
            <a:off x="3491880" y="1412776"/>
            <a:ext cx="70782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65 Conector recto"/>
          <p:cNvCxnSpPr/>
          <p:nvPr/>
        </p:nvCxnSpPr>
        <p:spPr>
          <a:xfrm>
            <a:off x="4207424" y="2158109"/>
            <a:ext cx="0" cy="14149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67 Conector recto"/>
          <p:cNvCxnSpPr/>
          <p:nvPr/>
        </p:nvCxnSpPr>
        <p:spPr>
          <a:xfrm>
            <a:off x="3347864" y="2996952"/>
            <a:ext cx="0" cy="576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69 Conector recto"/>
          <p:cNvCxnSpPr/>
          <p:nvPr/>
        </p:nvCxnSpPr>
        <p:spPr>
          <a:xfrm>
            <a:off x="755576" y="3573016"/>
            <a:ext cx="25922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70 Rectángulo"/>
          <p:cNvSpPr/>
          <p:nvPr/>
        </p:nvSpPr>
        <p:spPr>
          <a:xfrm>
            <a:off x="609291" y="3861048"/>
            <a:ext cx="1082389" cy="64807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100" b="1" dirty="0"/>
              <a:t>Aux. </a:t>
            </a:r>
            <a:r>
              <a:rPr lang="es-ES" sz="1100" b="1" dirty="0" smtClean="0"/>
              <a:t>Advo.</a:t>
            </a:r>
            <a:endParaRPr lang="es-MX" sz="1100" b="1" dirty="0"/>
          </a:p>
        </p:txBody>
      </p:sp>
      <p:sp>
        <p:nvSpPr>
          <p:cNvPr id="72" name="71 Rectángulo"/>
          <p:cNvSpPr/>
          <p:nvPr/>
        </p:nvSpPr>
        <p:spPr>
          <a:xfrm>
            <a:off x="2267744" y="3913519"/>
            <a:ext cx="1224136" cy="64807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100" b="1" dirty="0"/>
              <a:t>Aux. </a:t>
            </a:r>
            <a:r>
              <a:rPr lang="es-ES" sz="1100" b="1" dirty="0" smtClean="0"/>
              <a:t>Técnico  </a:t>
            </a:r>
            <a:r>
              <a:rPr lang="es-ES" sz="1100" b="1" dirty="0"/>
              <a:t>y caja</a:t>
            </a:r>
            <a:endParaRPr lang="es-MX" sz="1100" b="1" dirty="0"/>
          </a:p>
        </p:txBody>
      </p:sp>
      <p:cxnSp>
        <p:nvCxnSpPr>
          <p:cNvPr id="74" name="73 Conector recto"/>
          <p:cNvCxnSpPr/>
          <p:nvPr/>
        </p:nvCxnSpPr>
        <p:spPr>
          <a:xfrm>
            <a:off x="755576" y="3573016"/>
            <a:ext cx="0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75 Conector recto"/>
          <p:cNvCxnSpPr>
            <a:endCxn id="72" idx="0"/>
          </p:cNvCxnSpPr>
          <p:nvPr/>
        </p:nvCxnSpPr>
        <p:spPr>
          <a:xfrm>
            <a:off x="2879812" y="3625487"/>
            <a:ext cx="0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81 Conector recto"/>
          <p:cNvCxnSpPr>
            <a:stCxn id="11" idx="2"/>
          </p:cNvCxnSpPr>
          <p:nvPr/>
        </p:nvCxnSpPr>
        <p:spPr>
          <a:xfrm flipH="1">
            <a:off x="4199706" y="1988840"/>
            <a:ext cx="1225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85 Conector recto"/>
          <p:cNvCxnSpPr/>
          <p:nvPr/>
        </p:nvCxnSpPr>
        <p:spPr>
          <a:xfrm>
            <a:off x="4187987" y="3573016"/>
            <a:ext cx="0" cy="21602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88 Rectángulo"/>
          <p:cNvSpPr/>
          <p:nvPr/>
        </p:nvSpPr>
        <p:spPr>
          <a:xfrm>
            <a:off x="6156176" y="2408090"/>
            <a:ext cx="1008112" cy="44467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100" b="1" dirty="0" smtClean="0"/>
              <a:t>Diseñador grafico</a:t>
            </a:r>
            <a:endParaRPr lang="es-MX" sz="1100" b="1" dirty="0"/>
          </a:p>
        </p:txBody>
      </p:sp>
      <p:cxnSp>
        <p:nvCxnSpPr>
          <p:cNvPr id="93" name="92 Conector recto"/>
          <p:cNvCxnSpPr>
            <a:endCxn id="89" idx="0"/>
          </p:cNvCxnSpPr>
          <p:nvPr/>
        </p:nvCxnSpPr>
        <p:spPr>
          <a:xfrm>
            <a:off x="6660232" y="2228070"/>
            <a:ext cx="0" cy="1800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94 Conector recto"/>
          <p:cNvCxnSpPr/>
          <p:nvPr/>
        </p:nvCxnSpPr>
        <p:spPr>
          <a:xfrm>
            <a:off x="4187987" y="5052103"/>
            <a:ext cx="44644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95 Rectángulo"/>
          <p:cNvSpPr/>
          <p:nvPr/>
        </p:nvSpPr>
        <p:spPr>
          <a:xfrm>
            <a:off x="4355976" y="5301208"/>
            <a:ext cx="972108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100" dirty="0" smtClean="0"/>
              <a:t>Aux. </a:t>
            </a:r>
            <a:r>
              <a:rPr lang="es-ES" sz="1100" b="1" dirty="0" smtClean="0"/>
              <a:t>técnico</a:t>
            </a:r>
            <a:endParaRPr lang="es-MX" sz="1100" b="1" dirty="0"/>
          </a:p>
        </p:txBody>
      </p:sp>
      <p:sp>
        <p:nvSpPr>
          <p:cNvPr id="98" name="97 Rectángulo"/>
          <p:cNvSpPr/>
          <p:nvPr/>
        </p:nvSpPr>
        <p:spPr>
          <a:xfrm>
            <a:off x="5573985" y="5301208"/>
            <a:ext cx="870223" cy="4628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100" dirty="0"/>
              <a:t>Aux </a:t>
            </a:r>
            <a:r>
              <a:rPr lang="es-ES" sz="1100" b="1" dirty="0" smtClean="0"/>
              <a:t>técnico</a:t>
            </a:r>
            <a:endParaRPr lang="es-MX" sz="1100" b="1" dirty="0"/>
          </a:p>
        </p:txBody>
      </p:sp>
      <p:sp>
        <p:nvSpPr>
          <p:cNvPr id="100" name="99 Rectángulo"/>
          <p:cNvSpPr/>
          <p:nvPr/>
        </p:nvSpPr>
        <p:spPr>
          <a:xfrm>
            <a:off x="6660232" y="5301208"/>
            <a:ext cx="936104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100" b="1" dirty="0"/>
              <a:t>Aux </a:t>
            </a:r>
            <a:r>
              <a:rPr lang="es-ES" sz="1100" b="1" dirty="0" smtClean="0"/>
              <a:t> técnico</a:t>
            </a:r>
            <a:endParaRPr lang="es-MX" sz="1100" b="1" dirty="0"/>
          </a:p>
        </p:txBody>
      </p:sp>
      <p:sp>
        <p:nvSpPr>
          <p:cNvPr id="102" name="101 Rectángulo"/>
          <p:cNvSpPr/>
          <p:nvPr/>
        </p:nvSpPr>
        <p:spPr>
          <a:xfrm>
            <a:off x="7956376" y="5339121"/>
            <a:ext cx="936104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100" b="1" dirty="0"/>
              <a:t>Aux </a:t>
            </a:r>
            <a:r>
              <a:rPr lang="es-ES" sz="1100" b="1" dirty="0" smtClean="0"/>
              <a:t>técnico</a:t>
            </a:r>
            <a:endParaRPr lang="es-MX" sz="1100" b="1" dirty="0"/>
          </a:p>
        </p:txBody>
      </p:sp>
      <p:cxnSp>
        <p:nvCxnSpPr>
          <p:cNvPr id="108" name="107 Conector recto"/>
          <p:cNvCxnSpPr>
            <a:endCxn id="96" idx="0"/>
          </p:cNvCxnSpPr>
          <p:nvPr/>
        </p:nvCxnSpPr>
        <p:spPr>
          <a:xfrm>
            <a:off x="4842030" y="5085184"/>
            <a:ext cx="0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111 Conector recto"/>
          <p:cNvCxnSpPr>
            <a:endCxn id="98" idx="0"/>
          </p:cNvCxnSpPr>
          <p:nvPr/>
        </p:nvCxnSpPr>
        <p:spPr>
          <a:xfrm>
            <a:off x="6009096" y="5085184"/>
            <a:ext cx="1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113 Conector recto"/>
          <p:cNvCxnSpPr>
            <a:endCxn id="100" idx="0"/>
          </p:cNvCxnSpPr>
          <p:nvPr/>
        </p:nvCxnSpPr>
        <p:spPr>
          <a:xfrm>
            <a:off x="7128284" y="5085184"/>
            <a:ext cx="0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115 Conector recto"/>
          <p:cNvCxnSpPr/>
          <p:nvPr/>
        </p:nvCxnSpPr>
        <p:spPr>
          <a:xfrm>
            <a:off x="8676456" y="5085184"/>
            <a:ext cx="0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120 Conector recto"/>
          <p:cNvCxnSpPr>
            <a:stCxn id="71" idx="2"/>
          </p:cNvCxnSpPr>
          <p:nvPr/>
        </p:nvCxnSpPr>
        <p:spPr>
          <a:xfrm flipH="1">
            <a:off x="1150485" y="4509120"/>
            <a:ext cx="1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122 Conector recto"/>
          <p:cNvCxnSpPr>
            <a:stCxn id="72" idx="2"/>
          </p:cNvCxnSpPr>
          <p:nvPr/>
        </p:nvCxnSpPr>
        <p:spPr>
          <a:xfrm>
            <a:off x="2879812" y="4561591"/>
            <a:ext cx="0" cy="1635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124 Conector recto"/>
          <p:cNvCxnSpPr/>
          <p:nvPr/>
        </p:nvCxnSpPr>
        <p:spPr>
          <a:xfrm>
            <a:off x="1150486" y="4725144"/>
            <a:ext cx="172932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126 Conector recto"/>
          <p:cNvCxnSpPr/>
          <p:nvPr/>
        </p:nvCxnSpPr>
        <p:spPr>
          <a:xfrm>
            <a:off x="2015149" y="4725144"/>
            <a:ext cx="0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127 Rectángulo"/>
          <p:cNvSpPr/>
          <p:nvPr/>
        </p:nvSpPr>
        <p:spPr>
          <a:xfrm>
            <a:off x="1259632" y="5139190"/>
            <a:ext cx="1656184" cy="32403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100" b="1" dirty="0" smtClean="0"/>
              <a:t>Personal  docente</a:t>
            </a:r>
            <a:endParaRPr lang="es-MX" sz="1100" b="1" dirty="0"/>
          </a:p>
        </p:txBody>
      </p:sp>
      <p:cxnSp>
        <p:nvCxnSpPr>
          <p:cNvPr id="130" name="129 Conector recto"/>
          <p:cNvCxnSpPr/>
          <p:nvPr/>
        </p:nvCxnSpPr>
        <p:spPr>
          <a:xfrm>
            <a:off x="539552" y="5661248"/>
            <a:ext cx="3636181" cy="379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1" name="130 Rectángulo"/>
          <p:cNvSpPr/>
          <p:nvPr/>
        </p:nvSpPr>
        <p:spPr>
          <a:xfrm>
            <a:off x="251520" y="5877272"/>
            <a:ext cx="1008112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100" b="1" dirty="0" smtClean="0"/>
              <a:t>Personal de intendencia</a:t>
            </a:r>
            <a:endParaRPr lang="es-MX" sz="1100" b="1" dirty="0"/>
          </a:p>
        </p:txBody>
      </p:sp>
      <p:sp>
        <p:nvSpPr>
          <p:cNvPr id="132" name="131 Rectángulo"/>
          <p:cNvSpPr/>
          <p:nvPr/>
        </p:nvSpPr>
        <p:spPr>
          <a:xfrm>
            <a:off x="1547664" y="5877272"/>
            <a:ext cx="1008112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100" b="1" dirty="0" smtClean="0"/>
              <a:t>chofer</a:t>
            </a:r>
            <a:endParaRPr lang="es-MX" sz="1100" b="1" dirty="0"/>
          </a:p>
        </p:txBody>
      </p:sp>
      <p:sp>
        <p:nvSpPr>
          <p:cNvPr id="133" name="132 Rectángulo"/>
          <p:cNvSpPr/>
          <p:nvPr/>
        </p:nvSpPr>
        <p:spPr>
          <a:xfrm>
            <a:off x="3149953" y="5913396"/>
            <a:ext cx="1115901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100" b="1" dirty="0" smtClean="0"/>
              <a:t>vigilante</a:t>
            </a:r>
            <a:endParaRPr lang="es-MX" sz="1100" b="1" dirty="0"/>
          </a:p>
        </p:txBody>
      </p:sp>
      <p:cxnSp>
        <p:nvCxnSpPr>
          <p:cNvPr id="137" name="136 Conector recto"/>
          <p:cNvCxnSpPr/>
          <p:nvPr/>
        </p:nvCxnSpPr>
        <p:spPr>
          <a:xfrm>
            <a:off x="609291" y="566124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145 Conector recto"/>
          <p:cNvCxnSpPr>
            <a:endCxn id="133" idx="0"/>
          </p:cNvCxnSpPr>
          <p:nvPr/>
        </p:nvCxnSpPr>
        <p:spPr>
          <a:xfrm>
            <a:off x="3707903" y="5697372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/>
          <p:nvPr/>
        </p:nvCxnSpPr>
        <p:spPr>
          <a:xfrm>
            <a:off x="2123728" y="5634722"/>
            <a:ext cx="0" cy="1970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2 Conector recto"/>
          <p:cNvCxnSpPr>
            <a:stCxn id="22" idx="2"/>
            <a:endCxn id="47" idx="0"/>
          </p:cNvCxnSpPr>
          <p:nvPr/>
        </p:nvCxnSpPr>
        <p:spPr>
          <a:xfrm>
            <a:off x="5112060" y="2931257"/>
            <a:ext cx="0" cy="7857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75414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61</Words>
  <Application>Microsoft Office PowerPoint</Application>
  <PresentationFormat>Presentación en pantalla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CULTURA-01</dc:creator>
  <cp:lastModifiedBy>CULTURA-01</cp:lastModifiedBy>
  <cp:revision>19</cp:revision>
  <cp:lastPrinted>2019-01-21T23:48:52Z</cp:lastPrinted>
  <dcterms:created xsi:type="dcterms:W3CDTF">2019-01-21T18:38:19Z</dcterms:created>
  <dcterms:modified xsi:type="dcterms:W3CDTF">2019-01-22T01:46:47Z</dcterms:modified>
</cp:coreProperties>
</file>