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MALLA PARA CAMPO DEPORTIVO </a:t>
            </a:r>
          </a:p>
          <a:p>
            <a:r>
              <a:rPr lang="es-MX" dirty="0"/>
              <a:t>MURALLA DEL CADILLAL 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B2D98049-2085-4521-86B1-C7EC62E5E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85" y="2006745"/>
            <a:ext cx="4579515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7</cp:revision>
  <dcterms:created xsi:type="dcterms:W3CDTF">2019-01-18T18:20:22Z</dcterms:created>
  <dcterms:modified xsi:type="dcterms:W3CDTF">2019-04-12T21:19:39Z</dcterms:modified>
</cp:coreProperties>
</file>