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 dirty="0"/>
              <a:t>IMPERMEABILIZANTE PARA LA ESCUELA "BENITO JUAREZ“</a:t>
            </a:r>
          </a:p>
          <a:p>
            <a:r>
              <a:rPr lang="es-MX" dirty="0"/>
              <a:t>MONTE DE LA CRUZ </a:t>
            </a:r>
          </a:p>
          <a:p>
            <a:r>
              <a:rPr lang="es-MX" dirty="0"/>
              <a:t>4 CUBETAS DE IMPERMEABILIZANTE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5F138E8-70B5-4D76-A646-4AD64BF1C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35" y="2144960"/>
            <a:ext cx="6753138" cy="379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3</cp:revision>
  <dcterms:created xsi:type="dcterms:W3CDTF">2019-01-18T18:20:22Z</dcterms:created>
  <dcterms:modified xsi:type="dcterms:W3CDTF">2019-04-12T21:04:26Z</dcterms:modified>
</cp:coreProperties>
</file>