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12/04/2019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2018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/>
          </a:bodyPr>
          <a:lstStyle/>
          <a:p>
            <a:r>
              <a:rPr lang="es-MX" dirty="0"/>
              <a:t>TEJABAN PARA TELESECUNDARIA </a:t>
            </a:r>
          </a:p>
          <a:p>
            <a:r>
              <a:rPr lang="es-MX" dirty="0"/>
              <a:t>MEXIQUITO </a:t>
            </a: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C8A3623A-6F23-4537-B1BB-1E63A86F7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2716" y="1954634"/>
            <a:ext cx="4888927" cy="452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9</cp:revision>
  <dcterms:created xsi:type="dcterms:W3CDTF">2019-01-18T18:20:22Z</dcterms:created>
  <dcterms:modified xsi:type="dcterms:W3CDTF">2019-04-12T21:23:45Z</dcterms:modified>
</cp:coreProperties>
</file>